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1"/>
  </p:notesMasterIdLst>
  <p:handoutMasterIdLst>
    <p:handoutMasterId r:id="rId22"/>
  </p:handoutMasterIdLst>
  <p:sldIdLst>
    <p:sldId id="277" r:id="rId5"/>
    <p:sldId id="279" r:id="rId6"/>
    <p:sldId id="290" r:id="rId7"/>
    <p:sldId id="308" r:id="rId8"/>
    <p:sldId id="307" r:id="rId9"/>
    <p:sldId id="309" r:id="rId10"/>
    <p:sldId id="285" r:id="rId11"/>
    <p:sldId id="310" r:id="rId12"/>
    <p:sldId id="311" r:id="rId13"/>
    <p:sldId id="283" r:id="rId14"/>
    <p:sldId id="294" r:id="rId15"/>
    <p:sldId id="312" r:id="rId16"/>
    <p:sldId id="280" r:id="rId17"/>
    <p:sldId id="282" r:id="rId18"/>
    <p:sldId id="313" r:id="rId19"/>
    <p:sldId id="292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6F3672C-C695-43F7-83A3-9F73E1B1DFC4}">
          <p14:sldIdLst>
            <p14:sldId id="277"/>
            <p14:sldId id="279"/>
            <p14:sldId id="290"/>
            <p14:sldId id="308"/>
            <p14:sldId id="307"/>
            <p14:sldId id="309"/>
            <p14:sldId id="285"/>
            <p14:sldId id="310"/>
            <p14:sldId id="311"/>
            <p14:sldId id="283"/>
            <p14:sldId id="294"/>
            <p14:sldId id="312"/>
            <p14:sldId id="280"/>
            <p14:sldId id="282"/>
            <p14:sldId id="313"/>
            <p14:sldId id="292"/>
          </p14:sldIdLst>
        </p14:section>
      </p14:sectionLst>
    </p:ext>
    <p:ext uri="{EFAFB233-063F-42B5-8137-9DF3F51BA10A}">
      <p15:sldGuideLst xmlns:p15="http://schemas.microsoft.com/office/powerpoint/2012/main">
        <p15:guide id="1" pos="1224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1536" userDrawn="1">
          <p15:clr>
            <a:srgbClr val="A4A3A4"/>
          </p15:clr>
        </p15:guide>
        <p15:guide id="4" pos="645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EDEE"/>
    <a:srgbClr val="419C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990" autoAdjust="0"/>
    <p:restoredTop sz="86807" autoAdjust="0"/>
  </p:normalViewPr>
  <p:slideViewPr>
    <p:cSldViewPr snapToGrid="0">
      <p:cViewPr varScale="1">
        <p:scale>
          <a:sx n="126" d="100"/>
          <a:sy n="126" d="100"/>
        </p:scale>
        <p:origin x="72" y="134"/>
      </p:cViewPr>
      <p:guideLst>
        <p:guide pos="1224"/>
        <p:guide pos="3840"/>
        <p:guide orient="horz" pos="1536"/>
        <p:guide pos="645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48" d="100"/>
          <a:sy n="48" d="100"/>
        </p:scale>
        <p:origin x="2691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commentAuthors" Target="commentAuthors.xml"/><Relationship Id="rId28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0E06DA1-7254-4F83-B1E4-BF5F76CF72C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F78C967-1BD9-490C-B0D9-862040818F8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A1B13C-E24E-4D8B-B1C2-CE80D9872803}" type="datetimeFigureOut">
              <a:rPr lang="en-US" smtClean="0"/>
              <a:t>5/21/2024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EFE8E8-087F-468F-A82E-B9C86AEB6FD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B55752-D1FE-4251-80C6-AF69BCEDDC5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441243-E346-4AF8-A8BE-A00B651C507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992781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C32031-6297-4D45-B38B-29B38A09B924}" type="datetimeFigureOut">
              <a:rPr lang="en-US" smtClean="0"/>
              <a:t>5/21/2024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59A8F8-ADC6-401C-83FE-1703170D9E2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81795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9A8F8-ADC6-401C-83FE-1703170D9E28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41352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9A8F8-ADC6-401C-83FE-1703170D9E28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09558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9A8F8-ADC6-401C-83FE-1703170D9E28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49592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9A8F8-ADC6-401C-83FE-1703170D9E28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629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1000" y="4814306"/>
            <a:ext cx="11430000" cy="914400"/>
          </a:xfrm>
        </p:spPr>
        <p:txBody>
          <a:bodyPr anchor="b" anchorCtr="0">
            <a:normAutofit/>
          </a:bodyPr>
          <a:lstStyle>
            <a:lvl1pPr algn="ctr">
              <a:defRPr sz="44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727142"/>
            <a:ext cx="9144000" cy="4572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A5C2095F-7B39-4759-AE92-AE50B6BA532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971800" cy="4498848"/>
          </a:xfrm>
          <a:solidFill>
            <a:schemeClr val="accent5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0B0A5D79-F0F4-45CE-B062-C2E357A0618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088640" y="0"/>
            <a:ext cx="2971800" cy="4498848"/>
          </a:xfrm>
          <a:solidFill>
            <a:schemeClr val="accent5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805D607A-0932-4D45-85E9-8409F3427E0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177280" y="0"/>
            <a:ext cx="2971800" cy="4498848"/>
          </a:xfrm>
          <a:solidFill>
            <a:schemeClr val="accent5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68161B2D-4407-42D9-AB65-087A0993DC9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9265920" y="0"/>
            <a:ext cx="2971800" cy="4498848"/>
          </a:xfrm>
          <a:solidFill>
            <a:schemeClr val="accent5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grpSp>
        <p:nvGrpSpPr>
          <p:cNvPr id="9" name="Bottom Right">
            <a:extLst>
              <a:ext uri="{FF2B5EF4-FFF2-40B4-BE49-F238E27FC236}">
                <a16:creationId xmlns:a16="http://schemas.microsoft.com/office/drawing/2014/main" id="{0ADFF9C3-7C25-4ED5-81ED-9431FC8E32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>
            <a:off x="-1" y="4222592"/>
            <a:ext cx="4572000" cy="2635408"/>
            <a:chOff x="7980400" y="3276601"/>
            <a:chExt cx="4211600" cy="3581399"/>
          </a:xfrm>
        </p:grpSpPr>
        <p:grpSp>
          <p:nvGrpSpPr>
            <p:cNvPr id="10" name="Graphic 157">
              <a:extLst>
                <a:ext uri="{FF2B5EF4-FFF2-40B4-BE49-F238E27FC236}">
                  <a16:creationId xmlns:a16="http://schemas.microsoft.com/office/drawing/2014/main" id="{3855FED8-087A-4ECA-B19E-7F86739CBA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8662740" y="3276601"/>
              <a:ext cx="3529260" cy="3581397"/>
              <a:chOff x="4114800" y="1423987"/>
              <a:chExt cx="3961542" cy="4007547"/>
            </a:xfrm>
            <a:noFill/>
          </p:grpSpPr>
          <p:sp>
            <p:nvSpPr>
              <p:cNvPr id="12" name="Freeform: Shape 24">
                <a:extLst>
                  <a:ext uri="{FF2B5EF4-FFF2-40B4-BE49-F238E27FC236}">
                    <a16:creationId xmlns:a16="http://schemas.microsoft.com/office/drawing/2014/main" id="{A926BA7E-AF91-486C-A25D-9D87EB199516}"/>
                  </a:ext>
                </a:extLst>
              </p:cNvPr>
              <p:cNvSpPr/>
              <p:nvPr/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 dirty="0"/>
              </a:p>
            </p:txBody>
          </p:sp>
          <p:sp>
            <p:nvSpPr>
              <p:cNvPr id="13" name="Freeform: Shape 25">
                <a:extLst>
                  <a:ext uri="{FF2B5EF4-FFF2-40B4-BE49-F238E27FC236}">
                    <a16:creationId xmlns:a16="http://schemas.microsoft.com/office/drawing/2014/main" id="{86FE3C9D-35BA-4B6F-BA75-1B08C63477BB}"/>
                  </a:ext>
                </a:extLst>
              </p:cNvPr>
              <p:cNvSpPr/>
              <p:nvPr/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 dirty="0"/>
              </a:p>
            </p:txBody>
          </p:sp>
          <p:sp>
            <p:nvSpPr>
              <p:cNvPr id="14" name="Freeform: Shape 26">
                <a:extLst>
                  <a:ext uri="{FF2B5EF4-FFF2-40B4-BE49-F238E27FC236}">
                    <a16:creationId xmlns:a16="http://schemas.microsoft.com/office/drawing/2014/main" id="{23288AEC-C6CA-4B67-910D-25E4BD973434}"/>
                  </a:ext>
                </a:extLst>
              </p:cNvPr>
              <p:cNvSpPr/>
              <p:nvPr/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 dirty="0"/>
              </a:p>
            </p:txBody>
          </p:sp>
          <p:sp>
            <p:nvSpPr>
              <p:cNvPr id="15" name="Freeform: Shape 30">
                <a:extLst>
                  <a:ext uri="{FF2B5EF4-FFF2-40B4-BE49-F238E27FC236}">
                    <a16:creationId xmlns:a16="http://schemas.microsoft.com/office/drawing/2014/main" id="{6F549CCC-D405-4BA1-A232-C56449416BE9}"/>
                  </a:ext>
                </a:extLst>
              </p:cNvPr>
              <p:cNvSpPr/>
              <p:nvPr/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 dirty="0"/>
              </a:p>
            </p:txBody>
          </p:sp>
          <p:sp>
            <p:nvSpPr>
              <p:cNvPr id="16" name="Freeform: Shape 31">
                <a:extLst>
                  <a:ext uri="{FF2B5EF4-FFF2-40B4-BE49-F238E27FC236}">
                    <a16:creationId xmlns:a16="http://schemas.microsoft.com/office/drawing/2014/main" id="{0173928B-6BE7-48C8-BC2D-FA9D803DE7F3}"/>
                  </a:ext>
                </a:extLst>
              </p:cNvPr>
              <p:cNvSpPr/>
              <p:nvPr/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 dirty="0"/>
              </a:p>
            </p:txBody>
          </p:sp>
          <p:sp>
            <p:nvSpPr>
              <p:cNvPr id="17" name="Freeform: Shape 32">
                <a:extLst>
                  <a:ext uri="{FF2B5EF4-FFF2-40B4-BE49-F238E27FC236}">
                    <a16:creationId xmlns:a16="http://schemas.microsoft.com/office/drawing/2014/main" id="{15D84E21-7BFE-4F1A-AFFC-A624A12B4339}"/>
                  </a:ext>
                </a:extLst>
              </p:cNvPr>
              <p:cNvSpPr/>
              <p:nvPr/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 dirty="0"/>
              </a:p>
            </p:txBody>
          </p:sp>
          <p:sp>
            <p:nvSpPr>
              <p:cNvPr id="18" name="Freeform: Shape 36">
                <a:extLst>
                  <a:ext uri="{FF2B5EF4-FFF2-40B4-BE49-F238E27FC236}">
                    <a16:creationId xmlns:a16="http://schemas.microsoft.com/office/drawing/2014/main" id="{2DEA3AAE-0C03-42C2-A70B-763D840692BB}"/>
                  </a:ext>
                </a:extLst>
              </p:cNvPr>
              <p:cNvSpPr/>
              <p:nvPr/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 dirty="0"/>
              </a:p>
            </p:txBody>
          </p:sp>
        </p:grpSp>
        <p:sp>
          <p:nvSpPr>
            <p:cNvPr id="11" name="Freeform: Shape 23">
              <a:extLst>
                <a:ext uri="{FF2B5EF4-FFF2-40B4-BE49-F238E27FC236}">
                  <a16:creationId xmlns:a16="http://schemas.microsoft.com/office/drawing/2014/main" id="{B7386810-4CAD-4571-8758-D163D51A48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rtl="0"/>
              <a:endParaRPr lang="en-GB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2916498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n for Product Laun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81000"/>
            <a:ext cx="10972800" cy="1325563"/>
          </a:xfrm>
        </p:spPr>
        <p:txBody>
          <a:bodyPr>
            <a:normAutofit/>
          </a:bodyPr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6" name="Bottom Right">
            <a:extLst>
              <a:ext uri="{FF2B5EF4-FFF2-40B4-BE49-F238E27FC236}">
                <a16:creationId xmlns:a16="http://schemas.microsoft.com/office/drawing/2014/main" id="{3F4EA131-028B-4E70-968A-F18FD27D36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993448" y="3278144"/>
            <a:ext cx="4211600" cy="3581399"/>
            <a:chOff x="7980400" y="3276601"/>
            <a:chExt cx="4211600" cy="3581399"/>
          </a:xfrm>
        </p:grpSpPr>
        <p:grpSp>
          <p:nvGrpSpPr>
            <p:cNvPr id="7" name="Graphic 157">
              <a:extLst>
                <a:ext uri="{FF2B5EF4-FFF2-40B4-BE49-F238E27FC236}">
                  <a16:creationId xmlns:a16="http://schemas.microsoft.com/office/drawing/2014/main" id="{35B6ADC5-2993-4C95-8FC0-E843BACAED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8662740" y="3276601"/>
              <a:ext cx="3529260" cy="3581397"/>
              <a:chOff x="4114800" y="1423987"/>
              <a:chExt cx="3961542" cy="4007547"/>
            </a:xfrm>
            <a:noFill/>
          </p:grpSpPr>
          <p:sp>
            <p:nvSpPr>
              <p:cNvPr id="9" name="Freeform: Shape 24">
                <a:extLst>
                  <a:ext uri="{FF2B5EF4-FFF2-40B4-BE49-F238E27FC236}">
                    <a16:creationId xmlns:a16="http://schemas.microsoft.com/office/drawing/2014/main" id="{174FA252-C254-4DAB-A71B-2263B4B5F97A}"/>
                  </a:ext>
                </a:extLst>
              </p:cNvPr>
              <p:cNvSpPr/>
              <p:nvPr/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 dirty="0"/>
              </a:p>
            </p:txBody>
          </p:sp>
          <p:sp>
            <p:nvSpPr>
              <p:cNvPr id="10" name="Freeform: Shape 25">
                <a:extLst>
                  <a:ext uri="{FF2B5EF4-FFF2-40B4-BE49-F238E27FC236}">
                    <a16:creationId xmlns:a16="http://schemas.microsoft.com/office/drawing/2014/main" id="{B8C83007-5E21-486E-9DBB-38D4DFA65B88}"/>
                  </a:ext>
                </a:extLst>
              </p:cNvPr>
              <p:cNvSpPr/>
              <p:nvPr/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 dirty="0"/>
              </a:p>
            </p:txBody>
          </p:sp>
          <p:sp>
            <p:nvSpPr>
              <p:cNvPr id="11" name="Freeform: Shape 26">
                <a:extLst>
                  <a:ext uri="{FF2B5EF4-FFF2-40B4-BE49-F238E27FC236}">
                    <a16:creationId xmlns:a16="http://schemas.microsoft.com/office/drawing/2014/main" id="{1CA85DBE-60A4-4A34-A031-ED1979A4BEA5}"/>
                  </a:ext>
                </a:extLst>
              </p:cNvPr>
              <p:cNvSpPr/>
              <p:nvPr/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 dirty="0"/>
              </a:p>
            </p:txBody>
          </p:sp>
          <p:sp>
            <p:nvSpPr>
              <p:cNvPr id="12" name="Freeform: Shape 30">
                <a:extLst>
                  <a:ext uri="{FF2B5EF4-FFF2-40B4-BE49-F238E27FC236}">
                    <a16:creationId xmlns:a16="http://schemas.microsoft.com/office/drawing/2014/main" id="{4438E01A-3963-4B12-94A1-C68FBA48D5EB}"/>
                  </a:ext>
                </a:extLst>
              </p:cNvPr>
              <p:cNvSpPr/>
              <p:nvPr/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 dirty="0"/>
              </a:p>
            </p:txBody>
          </p:sp>
          <p:sp>
            <p:nvSpPr>
              <p:cNvPr id="13" name="Freeform: Shape 31">
                <a:extLst>
                  <a:ext uri="{FF2B5EF4-FFF2-40B4-BE49-F238E27FC236}">
                    <a16:creationId xmlns:a16="http://schemas.microsoft.com/office/drawing/2014/main" id="{0EDE04B1-4206-4F98-AD4E-C7F4E612668C}"/>
                  </a:ext>
                </a:extLst>
              </p:cNvPr>
              <p:cNvSpPr/>
              <p:nvPr/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 dirty="0"/>
              </a:p>
            </p:txBody>
          </p:sp>
          <p:sp>
            <p:nvSpPr>
              <p:cNvPr id="14" name="Freeform: Shape 32">
                <a:extLst>
                  <a:ext uri="{FF2B5EF4-FFF2-40B4-BE49-F238E27FC236}">
                    <a16:creationId xmlns:a16="http://schemas.microsoft.com/office/drawing/2014/main" id="{13D5B5F8-89AD-4F43-BD6E-2066CC4A4866}"/>
                  </a:ext>
                </a:extLst>
              </p:cNvPr>
              <p:cNvSpPr/>
              <p:nvPr/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 dirty="0"/>
              </a:p>
            </p:txBody>
          </p:sp>
          <p:sp>
            <p:nvSpPr>
              <p:cNvPr id="15" name="Freeform: Shape 36">
                <a:extLst>
                  <a:ext uri="{FF2B5EF4-FFF2-40B4-BE49-F238E27FC236}">
                    <a16:creationId xmlns:a16="http://schemas.microsoft.com/office/drawing/2014/main" id="{3F74D39B-7972-40FC-B9BA-41B1C9C31C4C}"/>
                  </a:ext>
                </a:extLst>
              </p:cNvPr>
              <p:cNvSpPr/>
              <p:nvPr/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 dirty="0"/>
              </a:p>
            </p:txBody>
          </p:sp>
        </p:grpSp>
        <p:sp>
          <p:nvSpPr>
            <p:cNvPr id="8" name="Freeform: Shape 23">
              <a:extLst>
                <a:ext uri="{FF2B5EF4-FFF2-40B4-BE49-F238E27FC236}">
                  <a16:creationId xmlns:a16="http://schemas.microsoft.com/office/drawing/2014/main" id="{85043687-D36C-4351-BB73-5FD8143B19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rtl="0"/>
              <a:endParaRPr lang="en-GB" noProof="0" dirty="0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DCE235D5-C9A4-4BE8-BA73-CB43044C01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38200" y="2124766"/>
            <a:ext cx="1828800" cy="2743200"/>
          </a:xfrm>
          <a:prstGeom prst="rect">
            <a:avLst/>
          </a:prstGeom>
          <a:noFill/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FE335D8-9532-4971-B398-4A92330E0E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08521" y="2120360"/>
            <a:ext cx="1828800" cy="274320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D1A1F96-B917-4C7C-AC49-6F5A63D2D2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78842" y="2115954"/>
            <a:ext cx="1828800" cy="2743200"/>
          </a:xfrm>
          <a:prstGeom prst="rect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092F025-DDF7-4E7F-8D91-219F785DC6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349163" y="2111548"/>
            <a:ext cx="1828800" cy="2743200"/>
          </a:xfrm>
          <a:prstGeom prst="rect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E61C09E-D15F-45A5-B238-7BCA8F4330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519484" y="2129173"/>
            <a:ext cx="1828800" cy="2743200"/>
          </a:xfrm>
          <a:prstGeom prst="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Online Image Placeholder 28">
            <a:extLst>
              <a:ext uri="{FF2B5EF4-FFF2-40B4-BE49-F238E27FC236}">
                <a16:creationId xmlns:a16="http://schemas.microsoft.com/office/drawing/2014/main" id="{4C52CFE3-834C-47CD-B83D-EE3E9BDF7EB0}"/>
              </a:ext>
            </a:extLst>
          </p:cNvPr>
          <p:cNvSpPr>
            <a:spLocks noGrp="1"/>
          </p:cNvSpPr>
          <p:nvPr>
            <p:ph type="clipArt" sz="quarter" idx="14" hasCustomPrompt="1"/>
          </p:nvPr>
        </p:nvSpPr>
        <p:spPr>
          <a:xfrm>
            <a:off x="1408176" y="2423160"/>
            <a:ext cx="685800" cy="685800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1982BCC9-60AF-46F4-9F98-66B6A4EECD8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32688" y="3364992"/>
            <a:ext cx="1645920" cy="310896"/>
          </a:xfrm>
        </p:spPr>
        <p:txBody>
          <a:bodyPr>
            <a:noAutofit/>
          </a:bodyPr>
          <a:lstStyle>
            <a:lvl1pPr marL="0" indent="0" algn="ctr">
              <a:buNone/>
              <a:defRPr sz="1400" b="1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9F8538CE-C709-4E03-BEA0-595C4832887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33450" y="3721516"/>
            <a:ext cx="1645920" cy="832104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9" name="Online Image Placeholder 28">
            <a:extLst>
              <a:ext uri="{FF2B5EF4-FFF2-40B4-BE49-F238E27FC236}">
                <a16:creationId xmlns:a16="http://schemas.microsoft.com/office/drawing/2014/main" id="{DBF1F06A-E008-4A1F-B15D-8B17A96843C4}"/>
              </a:ext>
            </a:extLst>
          </p:cNvPr>
          <p:cNvSpPr>
            <a:spLocks noGrp="1"/>
          </p:cNvSpPr>
          <p:nvPr>
            <p:ph type="clipArt" sz="quarter" idx="13" hasCustomPrompt="1"/>
          </p:nvPr>
        </p:nvSpPr>
        <p:spPr>
          <a:xfrm>
            <a:off x="3584448" y="2423160"/>
            <a:ext cx="685800" cy="685800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38" name="Text Placeholder 34">
            <a:extLst>
              <a:ext uri="{FF2B5EF4-FFF2-40B4-BE49-F238E27FC236}">
                <a16:creationId xmlns:a16="http://schemas.microsoft.com/office/drawing/2014/main" id="{22E02583-A68C-461F-A7EA-CCB799FF8CE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99816" y="3355848"/>
            <a:ext cx="1645920" cy="310896"/>
          </a:xfrm>
        </p:spPr>
        <p:txBody>
          <a:bodyPr>
            <a:noAutofit/>
          </a:bodyPr>
          <a:lstStyle>
            <a:lvl1pPr marL="0" indent="0" algn="ctr">
              <a:buNone/>
              <a:defRPr sz="1400" b="1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9" name="Text Placeholder 36">
            <a:extLst>
              <a:ext uri="{FF2B5EF4-FFF2-40B4-BE49-F238E27FC236}">
                <a16:creationId xmlns:a16="http://schemas.microsoft.com/office/drawing/2014/main" id="{28AFEAEF-5DBC-4899-A91D-67ACF62EE8E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99816" y="3721516"/>
            <a:ext cx="1645920" cy="832104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1" name="Online Image Placeholder 28">
            <a:extLst>
              <a:ext uri="{FF2B5EF4-FFF2-40B4-BE49-F238E27FC236}">
                <a16:creationId xmlns:a16="http://schemas.microsoft.com/office/drawing/2014/main" id="{4E80734C-00E1-4859-9CBC-72F685ED3ECA}"/>
              </a:ext>
            </a:extLst>
          </p:cNvPr>
          <p:cNvSpPr>
            <a:spLocks noGrp="1"/>
          </p:cNvSpPr>
          <p:nvPr>
            <p:ph type="clipArt" sz="quarter" idx="15" hasCustomPrompt="1"/>
          </p:nvPr>
        </p:nvSpPr>
        <p:spPr>
          <a:xfrm>
            <a:off x="5751576" y="2423160"/>
            <a:ext cx="685800" cy="685800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40" name="Text Placeholder 34">
            <a:extLst>
              <a:ext uri="{FF2B5EF4-FFF2-40B4-BE49-F238E27FC236}">
                <a16:creationId xmlns:a16="http://schemas.microsoft.com/office/drawing/2014/main" id="{2BCDF99A-2A2D-450C-A2EC-855BF8CF346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266944" y="3355848"/>
            <a:ext cx="1645920" cy="310896"/>
          </a:xfrm>
        </p:spPr>
        <p:txBody>
          <a:bodyPr>
            <a:noAutofit/>
          </a:bodyPr>
          <a:lstStyle>
            <a:lvl1pPr marL="0" indent="0" algn="ctr">
              <a:buNone/>
              <a:defRPr sz="1400" b="1">
                <a:solidFill>
                  <a:schemeClr val="accent4">
                    <a:lumMod val="75000"/>
                  </a:schemeClr>
                </a:solidFill>
                <a:latin typeface="+mj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1" name="Text Placeholder 36">
            <a:extLst>
              <a:ext uri="{FF2B5EF4-FFF2-40B4-BE49-F238E27FC236}">
                <a16:creationId xmlns:a16="http://schemas.microsoft.com/office/drawing/2014/main" id="{F9B9826B-7B62-4748-A213-35BC39ABA1B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266944" y="3721516"/>
            <a:ext cx="1645920" cy="832104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2" name="Online Image Placeholder 28">
            <a:extLst>
              <a:ext uri="{FF2B5EF4-FFF2-40B4-BE49-F238E27FC236}">
                <a16:creationId xmlns:a16="http://schemas.microsoft.com/office/drawing/2014/main" id="{A4C3FC1B-B692-43CB-A148-E1C8F5215715}"/>
              </a:ext>
            </a:extLst>
          </p:cNvPr>
          <p:cNvSpPr>
            <a:spLocks noGrp="1"/>
          </p:cNvSpPr>
          <p:nvPr>
            <p:ph type="clipArt" sz="quarter" idx="16" hasCustomPrompt="1"/>
          </p:nvPr>
        </p:nvSpPr>
        <p:spPr>
          <a:xfrm>
            <a:off x="7964424" y="2459736"/>
            <a:ext cx="685800" cy="685800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42" name="Text Placeholder 34">
            <a:extLst>
              <a:ext uri="{FF2B5EF4-FFF2-40B4-BE49-F238E27FC236}">
                <a16:creationId xmlns:a16="http://schemas.microsoft.com/office/drawing/2014/main" id="{6F67F147-F73B-41A8-BDE9-C0362A2496D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443216" y="3355848"/>
            <a:ext cx="1645920" cy="310896"/>
          </a:xfrm>
        </p:spPr>
        <p:txBody>
          <a:bodyPr>
            <a:noAutofit/>
          </a:bodyPr>
          <a:lstStyle>
            <a:lvl1pPr marL="0" indent="0" algn="ctr">
              <a:buNone/>
              <a:defRPr sz="1400" b="1">
                <a:solidFill>
                  <a:schemeClr val="accent3">
                    <a:lumMod val="75000"/>
                  </a:schemeClr>
                </a:solidFill>
                <a:latin typeface="+mj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3" name="Text Placeholder 36">
            <a:extLst>
              <a:ext uri="{FF2B5EF4-FFF2-40B4-BE49-F238E27FC236}">
                <a16:creationId xmlns:a16="http://schemas.microsoft.com/office/drawing/2014/main" id="{05CCB676-6291-4B66-8B0C-D2807FFDC06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443216" y="3721516"/>
            <a:ext cx="1645920" cy="832104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3" name="Online Image Placeholder 28">
            <a:extLst>
              <a:ext uri="{FF2B5EF4-FFF2-40B4-BE49-F238E27FC236}">
                <a16:creationId xmlns:a16="http://schemas.microsoft.com/office/drawing/2014/main" id="{FE385F6E-CA59-470E-B2EE-A9275BD02513}"/>
              </a:ext>
            </a:extLst>
          </p:cNvPr>
          <p:cNvSpPr>
            <a:spLocks noGrp="1"/>
          </p:cNvSpPr>
          <p:nvPr>
            <p:ph type="clipArt" sz="quarter" idx="17" hasCustomPrompt="1"/>
          </p:nvPr>
        </p:nvSpPr>
        <p:spPr>
          <a:xfrm>
            <a:off x="10085832" y="2459736"/>
            <a:ext cx="685800" cy="685800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44" name="Text Placeholder 34">
            <a:extLst>
              <a:ext uri="{FF2B5EF4-FFF2-40B4-BE49-F238E27FC236}">
                <a16:creationId xmlns:a16="http://schemas.microsoft.com/office/drawing/2014/main" id="{ED597C6A-309C-4388-AD51-3CA4C7D3229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610344" y="3359348"/>
            <a:ext cx="1645920" cy="310896"/>
          </a:xfrm>
        </p:spPr>
        <p:txBody>
          <a:bodyPr>
            <a:noAutofit/>
          </a:bodyPr>
          <a:lstStyle>
            <a:lvl1pPr marL="0" indent="0" algn="ctr">
              <a:buNone/>
              <a:defRPr sz="1400" b="1">
                <a:solidFill>
                  <a:schemeClr val="accent6"/>
                </a:solidFill>
                <a:latin typeface="+mj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5" name="Text Placeholder 36">
            <a:extLst>
              <a:ext uri="{FF2B5EF4-FFF2-40B4-BE49-F238E27FC236}">
                <a16:creationId xmlns:a16="http://schemas.microsoft.com/office/drawing/2014/main" id="{4FAEDD7A-7EFF-4683-B485-0E7C891E846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610344" y="3721516"/>
            <a:ext cx="1645920" cy="832104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C71211-4520-46A1-9487-4AE49C323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86568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81000"/>
            <a:ext cx="10972800" cy="1325563"/>
          </a:xfrm>
        </p:spPr>
        <p:txBody>
          <a:bodyPr>
            <a:normAutofit/>
          </a:bodyPr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6" name="Bottom Right">
            <a:extLst>
              <a:ext uri="{FF2B5EF4-FFF2-40B4-BE49-F238E27FC236}">
                <a16:creationId xmlns:a16="http://schemas.microsoft.com/office/drawing/2014/main" id="{3F4EA131-028B-4E70-968A-F18FD27D36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993448" y="3278144"/>
            <a:ext cx="4211600" cy="3581399"/>
            <a:chOff x="7980400" y="3276601"/>
            <a:chExt cx="4211600" cy="3581399"/>
          </a:xfrm>
        </p:grpSpPr>
        <p:grpSp>
          <p:nvGrpSpPr>
            <p:cNvPr id="7" name="Graphic 157">
              <a:extLst>
                <a:ext uri="{FF2B5EF4-FFF2-40B4-BE49-F238E27FC236}">
                  <a16:creationId xmlns:a16="http://schemas.microsoft.com/office/drawing/2014/main" id="{35B6ADC5-2993-4C95-8FC0-E843BACAED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8662740" y="3276601"/>
              <a:ext cx="3529260" cy="3581397"/>
              <a:chOff x="4114800" y="1423987"/>
              <a:chExt cx="3961542" cy="4007547"/>
            </a:xfrm>
            <a:noFill/>
          </p:grpSpPr>
          <p:sp>
            <p:nvSpPr>
              <p:cNvPr id="9" name="Freeform: Shape 24">
                <a:extLst>
                  <a:ext uri="{FF2B5EF4-FFF2-40B4-BE49-F238E27FC236}">
                    <a16:creationId xmlns:a16="http://schemas.microsoft.com/office/drawing/2014/main" id="{174FA252-C254-4DAB-A71B-2263B4B5F97A}"/>
                  </a:ext>
                </a:extLst>
              </p:cNvPr>
              <p:cNvSpPr/>
              <p:nvPr/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 dirty="0"/>
              </a:p>
            </p:txBody>
          </p:sp>
          <p:sp>
            <p:nvSpPr>
              <p:cNvPr id="10" name="Freeform: Shape 25">
                <a:extLst>
                  <a:ext uri="{FF2B5EF4-FFF2-40B4-BE49-F238E27FC236}">
                    <a16:creationId xmlns:a16="http://schemas.microsoft.com/office/drawing/2014/main" id="{B8C83007-5E21-486E-9DBB-38D4DFA65B88}"/>
                  </a:ext>
                </a:extLst>
              </p:cNvPr>
              <p:cNvSpPr/>
              <p:nvPr/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 dirty="0"/>
              </a:p>
            </p:txBody>
          </p:sp>
          <p:sp>
            <p:nvSpPr>
              <p:cNvPr id="11" name="Freeform: Shape 26">
                <a:extLst>
                  <a:ext uri="{FF2B5EF4-FFF2-40B4-BE49-F238E27FC236}">
                    <a16:creationId xmlns:a16="http://schemas.microsoft.com/office/drawing/2014/main" id="{1CA85DBE-60A4-4A34-A031-ED1979A4BEA5}"/>
                  </a:ext>
                </a:extLst>
              </p:cNvPr>
              <p:cNvSpPr/>
              <p:nvPr/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 dirty="0"/>
              </a:p>
            </p:txBody>
          </p:sp>
          <p:sp>
            <p:nvSpPr>
              <p:cNvPr id="12" name="Freeform: Shape 30">
                <a:extLst>
                  <a:ext uri="{FF2B5EF4-FFF2-40B4-BE49-F238E27FC236}">
                    <a16:creationId xmlns:a16="http://schemas.microsoft.com/office/drawing/2014/main" id="{4438E01A-3963-4B12-94A1-C68FBA48D5EB}"/>
                  </a:ext>
                </a:extLst>
              </p:cNvPr>
              <p:cNvSpPr/>
              <p:nvPr/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 dirty="0"/>
              </a:p>
            </p:txBody>
          </p:sp>
          <p:sp>
            <p:nvSpPr>
              <p:cNvPr id="13" name="Freeform: Shape 31">
                <a:extLst>
                  <a:ext uri="{FF2B5EF4-FFF2-40B4-BE49-F238E27FC236}">
                    <a16:creationId xmlns:a16="http://schemas.microsoft.com/office/drawing/2014/main" id="{0EDE04B1-4206-4F98-AD4E-C7F4E612668C}"/>
                  </a:ext>
                </a:extLst>
              </p:cNvPr>
              <p:cNvSpPr/>
              <p:nvPr/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 dirty="0"/>
              </a:p>
            </p:txBody>
          </p:sp>
          <p:sp>
            <p:nvSpPr>
              <p:cNvPr id="14" name="Freeform: Shape 32">
                <a:extLst>
                  <a:ext uri="{FF2B5EF4-FFF2-40B4-BE49-F238E27FC236}">
                    <a16:creationId xmlns:a16="http://schemas.microsoft.com/office/drawing/2014/main" id="{13D5B5F8-89AD-4F43-BD6E-2066CC4A4866}"/>
                  </a:ext>
                </a:extLst>
              </p:cNvPr>
              <p:cNvSpPr/>
              <p:nvPr/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 dirty="0"/>
              </a:p>
            </p:txBody>
          </p:sp>
          <p:sp>
            <p:nvSpPr>
              <p:cNvPr id="15" name="Freeform: Shape 36">
                <a:extLst>
                  <a:ext uri="{FF2B5EF4-FFF2-40B4-BE49-F238E27FC236}">
                    <a16:creationId xmlns:a16="http://schemas.microsoft.com/office/drawing/2014/main" id="{3F74D39B-7972-40FC-B9BA-41B1C9C31C4C}"/>
                  </a:ext>
                </a:extLst>
              </p:cNvPr>
              <p:cNvSpPr/>
              <p:nvPr/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 dirty="0"/>
              </a:p>
            </p:txBody>
          </p:sp>
        </p:grpSp>
        <p:sp>
          <p:nvSpPr>
            <p:cNvPr id="8" name="Freeform: Shape 23">
              <a:extLst>
                <a:ext uri="{FF2B5EF4-FFF2-40B4-BE49-F238E27FC236}">
                  <a16:creationId xmlns:a16="http://schemas.microsoft.com/office/drawing/2014/main" id="{85043687-D36C-4351-BB73-5FD8143B19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rtl="0"/>
              <a:endParaRPr lang="en-GB" noProof="0" dirty="0"/>
            </a:p>
          </p:txBody>
        </p:sp>
      </p:grp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3BA1E84-270B-4FFF-AE2D-1118555EA5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38200" y="3492029"/>
            <a:ext cx="1045824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F276568E-688A-4E48-A2E2-309074BB84F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1248" y="2331720"/>
            <a:ext cx="2286000" cy="457200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Text Placeholder 18">
            <a:extLst>
              <a:ext uri="{FF2B5EF4-FFF2-40B4-BE49-F238E27FC236}">
                <a16:creationId xmlns:a16="http://schemas.microsoft.com/office/drawing/2014/main" id="{F7B45EFE-7518-4339-BC12-BDB6AE6B455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956048" y="2331720"/>
            <a:ext cx="2286000" cy="457200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" name="Text Placeholder 18">
            <a:extLst>
              <a:ext uri="{FF2B5EF4-FFF2-40B4-BE49-F238E27FC236}">
                <a16:creationId xmlns:a16="http://schemas.microsoft.com/office/drawing/2014/main" id="{90914F75-CCEE-4A83-B123-C63AEE55913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061704" y="2331720"/>
            <a:ext cx="2286000" cy="457200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9F457D21-9E5C-42C3-B963-EB5C573E471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69848" y="2825496"/>
            <a:ext cx="1828800" cy="310896"/>
          </a:xfrm>
        </p:spPr>
        <p:txBody>
          <a:bodyPr anchor="ctr" anchorCtr="1">
            <a:noAutofit/>
          </a:bodyPr>
          <a:lstStyle>
            <a:lvl1pPr marL="0" indent="0" algn="ctr">
              <a:buNone/>
              <a:defRPr sz="1400" b="1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ADD TITLE</a:t>
            </a:r>
          </a:p>
        </p:txBody>
      </p:sp>
      <p:sp>
        <p:nvSpPr>
          <p:cNvPr id="23" name="Text Placeholder 20">
            <a:extLst>
              <a:ext uri="{FF2B5EF4-FFF2-40B4-BE49-F238E27FC236}">
                <a16:creationId xmlns:a16="http://schemas.microsoft.com/office/drawing/2014/main" id="{85718815-3BB8-4E88-99D1-02A1711B5F1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75504" y="2816352"/>
            <a:ext cx="1828800" cy="310896"/>
          </a:xfrm>
        </p:spPr>
        <p:txBody>
          <a:bodyPr anchor="ctr" anchorCtr="1">
            <a:noAutofit/>
          </a:bodyPr>
          <a:lstStyle>
            <a:lvl1pPr marL="0" indent="0" algn="ctr">
              <a:buNone/>
              <a:defRPr sz="14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ADD TITLE</a:t>
            </a:r>
          </a:p>
        </p:txBody>
      </p:sp>
      <p:sp>
        <p:nvSpPr>
          <p:cNvPr id="25" name="Text Placeholder 20">
            <a:extLst>
              <a:ext uri="{FF2B5EF4-FFF2-40B4-BE49-F238E27FC236}">
                <a16:creationId xmlns:a16="http://schemas.microsoft.com/office/drawing/2014/main" id="{A2791BA3-A25E-47AA-BE4F-061E3949456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81160" y="2825496"/>
            <a:ext cx="1828800" cy="310896"/>
          </a:xfrm>
        </p:spPr>
        <p:txBody>
          <a:bodyPr anchor="ctr" anchorCtr="1">
            <a:noAutofit/>
          </a:bodyPr>
          <a:lstStyle>
            <a:lvl1pPr marL="0" indent="0" algn="ctr">
              <a:buNone/>
              <a:defRPr sz="1400" b="1">
                <a:solidFill>
                  <a:schemeClr val="accent6"/>
                </a:solidFill>
                <a:latin typeface="+mj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ADD TITLE</a:t>
            </a:r>
          </a:p>
        </p:txBody>
      </p:sp>
      <p:sp>
        <p:nvSpPr>
          <p:cNvPr id="27" name="Text Placeholder 20">
            <a:extLst>
              <a:ext uri="{FF2B5EF4-FFF2-40B4-BE49-F238E27FC236}">
                <a16:creationId xmlns:a16="http://schemas.microsoft.com/office/drawing/2014/main" id="{A7F9C1F7-7C6C-4753-971D-57FC507D0C2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127248" y="3895344"/>
            <a:ext cx="1828800" cy="310896"/>
          </a:xfrm>
        </p:spPr>
        <p:txBody>
          <a:bodyPr anchor="ctr" anchorCtr="1">
            <a:noAutofit/>
          </a:bodyPr>
          <a:lstStyle>
            <a:lvl1pPr marL="0" indent="0" algn="ctr">
              <a:buNone/>
              <a:defRPr sz="1400" b="1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ADD TITLE</a:t>
            </a:r>
          </a:p>
        </p:txBody>
      </p:sp>
      <p:sp>
        <p:nvSpPr>
          <p:cNvPr id="29" name="Text Placeholder 20">
            <a:extLst>
              <a:ext uri="{FF2B5EF4-FFF2-40B4-BE49-F238E27FC236}">
                <a16:creationId xmlns:a16="http://schemas.microsoft.com/office/drawing/2014/main" id="{25B6F234-5859-479D-A644-428DF670671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232904" y="3895344"/>
            <a:ext cx="1828800" cy="310896"/>
          </a:xfrm>
        </p:spPr>
        <p:txBody>
          <a:bodyPr anchor="ctr" anchorCtr="1">
            <a:noAutofit/>
          </a:bodyPr>
          <a:lstStyle>
            <a:lvl1pPr marL="0" indent="0" algn="ctr">
              <a:buNone/>
              <a:defRPr sz="1400" b="1">
                <a:solidFill>
                  <a:schemeClr val="accent5"/>
                </a:solidFill>
                <a:latin typeface="+mj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ADD TITLE</a:t>
            </a:r>
          </a:p>
        </p:txBody>
      </p:sp>
      <p:sp>
        <p:nvSpPr>
          <p:cNvPr id="26" name="Text Placeholder 18">
            <a:extLst>
              <a:ext uri="{FF2B5EF4-FFF2-40B4-BE49-F238E27FC236}">
                <a16:creationId xmlns:a16="http://schemas.microsoft.com/office/drawing/2014/main" id="{241AC019-59F4-46A4-A11D-8961BADF3B9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898648" y="4206240"/>
            <a:ext cx="2286000" cy="457200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8" name="Text Placeholder 18">
            <a:extLst>
              <a:ext uri="{FF2B5EF4-FFF2-40B4-BE49-F238E27FC236}">
                <a16:creationId xmlns:a16="http://schemas.microsoft.com/office/drawing/2014/main" id="{BDB73453-5E3B-4D0C-A15D-1D4D97053A5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986016" y="4206240"/>
            <a:ext cx="2286000" cy="457200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C71211-4520-46A1-9487-4AE49C323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72334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4448" y="365125"/>
            <a:ext cx="8353426" cy="1325563"/>
          </a:xfrm>
        </p:spPr>
        <p:txBody>
          <a:bodyPr>
            <a:normAutofit/>
          </a:bodyPr>
          <a:lstStyle>
            <a:lvl1pPr>
              <a:defRPr sz="30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D9DEB19-D619-47AB-BE94-FA3DDA46008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044952" cy="6858000"/>
          </a:xfrm>
          <a:solidFill>
            <a:schemeClr val="accent5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3DC3A9-D4E6-42CF-91A8-F267C7C66CC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584448" y="1681163"/>
            <a:ext cx="3483864" cy="823912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1600" b="0">
                <a:solidFill>
                  <a:schemeClr val="accent6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584448" y="2505075"/>
            <a:ext cx="3483864" cy="3474720"/>
          </a:xfrm>
        </p:spPr>
        <p:txBody>
          <a:bodyPr>
            <a:normAutofit/>
          </a:bodyPr>
          <a:lstStyle>
            <a:lvl1pPr>
              <a:lnSpc>
                <a:spcPts val="2400"/>
              </a:lnSpc>
              <a:defRPr sz="1600"/>
            </a:lvl1pPr>
            <a:lvl2pPr>
              <a:lnSpc>
                <a:spcPts val="2400"/>
              </a:lnSpc>
              <a:defRPr sz="1600"/>
            </a:lvl2pPr>
            <a:lvl3pPr>
              <a:lnSpc>
                <a:spcPts val="2400"/>
              </a:lnSpc>
              <a:defRPr sz="1600"/>
            </a:lvl3pPr>
            <a:lvl4pPr>
              <a:lnSpc>
                <a:spcPts val="2400"/>
              </a:lnSpc>
              <a:defRPr sz="1600"/>
            </a:lvl4pPr>
            <a:lvl5pPr>
              <a:lnSpc>
                <a:spcPts val="2400"/>
              </a:lnSpc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00C9C6-BD61-4D2C-9146-FB785BAE4FF3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543800" y="1681163"/>
            <a:ext cx="3483864" cy="823912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1600" b="0">
                <a:solidFill>
                  <a:schemeClr val="accent6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E342EE-68BB-484D-98C3-48A7847549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543800" y="2505075"/>
            <a:ext cx="3483864" cy="3474720"/>
          </a:xfrm>
        </p:spPr>
        <p:txBody>
          <a:bodyPr>
            <a:normAutofit/>
          </a:bodyPr>
          <a:lstStyle>
            <a:lvl1pPr>
              <a:lnSpc>
                <a:spcPts val="2400"/>
              </a:lnSpc>
              <a:defRPr sz="1600"/>
            </a:lvl1pPr>
            <a:lvl2pPr>
              <a:lnSpc>
                <a:spcPts val="2400"/>
              </a:lnSpc>
              <a:defRPr sz="1600"/>
            </a:lvl2pPr>
            <a:lvl3pPr>
              <a:lnSpc>
                <a:spcPts val="2400"/>
              </a:lnSpc>
              <a:defRPr sz="1600"/>
            </a:lvl3pPr>
            <a:lvl4pPr>
              <a:lnSpc>
                <a:spcPts val="2400"/>
              </a:lnSpc>
              <a:defRPr sz="1600"/>
            </a:lvl4pPr>
            <a:lvl5pPr>
              <a:lnSpc>
                <a:spcPts val="2400"/>
              </a:lnSpc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3940682-7091-4427-B158-074D4A4713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51CCCC-1589-401D-AE98-FC2871630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5D9D7D-8D9A-473E-AF0D-EF1940D79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12" name="Bottom Right">
            <a:extLst>
              <a:ext uri="{FF2B5EF4-FFF2-40B4-BE49-F238E27FC236}">
                <a16:creationId xmlns:a16="http://schemas.microsoft.com/office/drawing/2014/main" id="{1667A1E8-3018-4001-B0FE-0B43261321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993448" y="3278144"/>
            <a:ext cx="4211600" cy="3581399"/>
            <a:chOff x="7980400" y="3276601"/>
            <a:chExt cx="4211600" cy="3581399"/>
          </a:xfrm>
        </p:grpSpPr>
        <p:grpSp>
          <p:nvGrpSpPr>
            <p:cNvPr id="13" name="Graphic 157">
              <a:extLst>
                <a:ext uri="{FF2B5EF4-FFF2-40B4-BE49-F238E27FC236}">
                  <a16:creationId xmlns:a16="http://schemas.microsoft.com/office/drawing/2014/main" id="{5AFF63E6-DC17-46C3-B823-1137AE8649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8662740" y="3276601"/>
              <a:ext cx="3529260" cy="3581397"/>
              <a:chOff x="4114800" y="1423987"/>
              <a:chExt cx="3961542" cy="4007547"/>
            </a:xfrm>
            <a:noFill/>
          </p:grpSpPr>
          <p:sp>
            <p:nvSpPr>
              <p:cNvPr id="15" name="Freeform: Shape 24">
                <a:extLst>
                  <a:ext uri="{FF2B5EF4-FFF2-40B4-BE49-F238E27FC236}">
                    <a16:creationId xmlns:a16="http://schemas.microsoft.com/office/drawing/2014/main" id="{337E26D2-F396-484E-B772-EDD11744E222}"/>
                  </a:ext>
                </a:extLst>
              </p:cNvPr>
              <p:cNvSpPr/>
              <p:nvPr/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 dirty="0"/>
              </a:p>
            </p:txBody>
          </p:sp>
          <p:sp>
            <p:nvSpPr>
              <p:cNvPr id="16" name="Freeform: Shape 25">
                <a:extLst>
                  <a:ext uri="{FF2B5EF4-FFF2-40B4-BE49-F238E27FC236}">
                    <a16:creationId xmlns:a16="http://schemas.microsoft.com/office/drawing/2014/main" id="{7BD51612-9C68-492F-8EDA-AC9CD665B427}"/>
                  </a:ext>
                </a:extLst>
              </p:cNvPr>
              <p:cNvSpPr/>
              <p:nvPr/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 dirty="0"/>
              </a:p>
            </p:txBody>
          </p:sp>
          <p:sp>
            <p:nvSpPr>
              <p:cNvPr id="17" name="Freeform: Shape 26">
                <a:extLst>
                  <a:ext uri="{FF2B5EF4-FFF2-40B4-BE49-F238E27FC236}">
                    <a16:creationId xmlns:a16="http://schemas.microsoft.com/office/drawing/2014/main" id="{E200DEED-F771-4E37-B642-842E84B1043D}"/>
                  </a:ext>
                </a:extLst>
              </p:cNvPr>
              <p:cNvSpPr/>
              <p:nvPr/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 dirty="0"/>
              </a:p>
            </p:txBody>
          </p:sp>
          <p:sp>
            <p:nvSpPr>
              <p:cNvPr id="18" name="Freeform: Shape 30">
                <a:extLst>
                  <a:ext uri="{FF2B5EF4-FFF2-40B4-BE49-F238E27FC236}">
                    <a16:creationId xmlns:a16="http://schemas.microsoft.com/office/drawing/2014/main" id="{9BBD781A-81EA-4C52-B45D-365CF3F5138F}"/>
                  </a:ext>
                </a:extLst>
              </p:cNvPr>
              <p:cNvSpPr/>
              <p:nvPr/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 dirty="0"/>
              </a:p>
            </p:txBody>
          </p:sp>
          <p:sp>
            <p:nvSpPr>
              <p:cNvPr id="19" name="Freeform: Shape 31">
                <a:extLst>
                  <a:ext uri="{FF2B5EF4-FFF2-40B4-BE49-F238E27FC236}">
                    <a16:creationId xmlns:a16="http://schemas.microsoft.com/office/drawing/2014/main" id="{731704AC-9126-464E-93BF-913A8724D55E}"/>
                  </a:ext>
                </a:extLst>
              </p:cNvPr>
              <p:cNvSpPr/>
              <p:nvPr/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 dirty="0"/>
              </a:p>
            </p:txBody>
          </p:sp>
          <p:sp>
            <p:nvSpPr>
              <p:cNvPr id="20" name="Freeform: Shape 32">
                <a:extLst>
                  <a:ext uri="{FF2B5EF4-FFF2-40B4-BE49-F238E27FC236}">
                    <a16:creationId xmlns:a16="http://schemas.microsoft.com/office/drawing/2014/main" id="{E9C4B9D4-017F-48C9-83EE-067D4C23D562}"/>
                  </a:ext>
                </a:extLst>
              </p:cNvPr>
              <p:cNvSpPr/>
              <p:nvPr/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 dirty="0"/>
              </a:p>
            </p:txBody>
          </p:sp>
          <p:sp>
            <p:nvSpPr>
              <p:cNvPr id="21" name="Freeform: Shape 36">
                <a:extLst>
                  <a:ext uri="{FF2B5EF4-FFF2-40B4-BE49-F238E27FC236}">
                    <a16:creationId xmlns:a16="http://schemas.microsoft.com/office/drawing/2014/main" id="{A2549C88-4C09-431B-A746-6BB8F330F562}"/>
                  </a:ext>
                </a:extLst>
              </p:cNvPr>
              <p:cNvSpPr/>
              <p:nvPr/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 dirty="0"/>
              </a:p>
            </p:txBody>
          </p:sp>
        </p:grpSp>
        <p:sp>
          <p:nvSpPr>
            <p:cNvPr id="14" name="Freeform: Shape 23">
              <a:extLst>
                <a:ext uri="{FF2B5EF4-FFF2-40B4-BE49-F238E27FC236}">
                  <a16:creationId xmlns:a16="http://schemas.microsoft.com/office/drawing/2014/main" id="{B09360BE-E702-4312-BDC3-0EE642278E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rtl="0"/>
              <a:endParaRPr lang="en-GB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23037875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3280" y="365125"/>
            <a:ext cx="8353426" cy="132556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3DC3A9-D4E6-42CF-91A8-F267C7C66C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82963" y="1681163"/>
            <a:ext cx="2514600" cy="823912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1600" b="0">
                <a:solidFill>
                  <a:schemeClr val="accent6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382963" y="2505075"/>
            <a:ext cx="2514600" cy="3474720"/>
          </a:xfrm>
        </p:spPr>
        <p:txBody>
          <a:bodyPr>
            <a:normAutofit/>
          </a:bodyPr>
          <a:lstStyle>
            <a:lvl1pPr>
              <a:lnSpc>
                <a:spcPts val="2400"/>
              </a:lnSpc>
              <a:defRPr sz="1600"/>
            </a:lvl1pPr>
            <a:lvl2pPr>
              <a:lnSpc>
                <a:spcPts val="2400"/>
              </a:lnSpc>
              <a:defRPr sz="1600"/>
            </a:lvl2pPr>
            <a:lvl3pPr>
              <a:lnSpc>
                <a:spcPts val="2400"/>
              </a:lnSpc>
              <a:defRPr sz="1600"/>
            </a:lvl3pPr>
            <a:lvl4pPr>
              <a:lnSpc>
                <a:spcPts val="2400"/>
              </a:lnSpc>
              <a:defRPr sz="1600"/>
            </a:lvl4pPr>
            <a:lvl5pPr>
              <a:lnSpc>
                <a:spcPts val="2400"/>
              </a:lnSpc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00C9C6-BD61-4D2C-9146-FB785BAE4F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30156" y="1681163"/>
            <a:ext cx="2514600" cy="823912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1600" b="0">
                <a:solidFill>
                  <a:schemeClr val="accent6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E342EE-68BB-484D-98C3-48A7847549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34125" y="2505075"/>
            <a:ext cx="2514600" cy="3474720"/>
          </a:xfrm>
        </p:spPr>
        <p:txBody>
          <a:bodyPr>
            <a:normAutofit/>
          </a:bodyPr>
          <a:lstStyle>
            <a:lvl1pPr>
              <a:lnSpc>
                <a:spcPts val="2400"/>
              </a:lnSpc>
              <a:defRPr sz="1600"/>
            </a:lvl1pPr>
            <a:lvl2pPr>
              <a:lnSpc>
                <a:spcPts val="2400"/>
              </a:lnSpc>
              <a:defRPr sz="1600"/>
            </a:lvl2pPr>
            <a:lvl3pPr>
              <a:lnSpc>
                <a:spcPts val="2400"/>
              </a:lnSpc>
              <a:defRPr sz="1600"/>
            </a:lvl3pPr>
            <a:lvl4pPr>
              <a:lnSpc>
                <a:spcPts val="2400"/>
              </a:lnSpc>
              <a:defRPr sz="1600"/>
            </a:lvl4pPr>
            <a:lvl5pPr>
              <a:lnSpc>
                <a:spcPts val="2400"/>
              </a:lnSpc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D05BF5CB-E607-49B6-8E54-0228DEF8D73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277350" y="1700213"/>
            <a:ext cx="2514600" cy="823912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1600" b="0">
                <a:solidFill>
                  <a:schemeClr val="accent6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24901FC4-51BF-47FB-B851-F155DE9683E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9277350" y="2524125"/>
            <a:ext cx="2514600" cy="3474720"/>
          </a:xfrm>
        </p:spPr>
        <p:txBody>
          <a:bodyPr>
            <a:normAutofit/>
          </a:bodyPr>
          <a:lstStyle>
            <a:lvl1pPr>
              <a:lnSpc>
                <a:spcPts val="2400"/>
              </a:lnSpc>
              <a:defRPr sz="1600"/>
            </a:lvl1pPr>
            <a:lvl2pPr>
              <a:lnSpc>
                <a:spcPts val="2400"/>
              </a:lnSpc>
              <a:defRPr sz="1600"/>
            </a:lvl2pPr>
            <a:lvl3pPr>
              <a:lnSpc>
                <a:spcPts val="2400"/>
              </a:lnSpc>
              <a:defRPr sz="1600"/>
            </a:lvl3pPr>
            <a:lvl4pPr>
              <a:lnSpc>
                <a:spcPts val="2400"/>
              </a:lnSpc>
              <a:defRPr sz="1600"/>
            </a:lvl4pPr>
            <a:lvl5pPr>
              <a:lnSpc>
                <a:spcPts val="2400"/>
              </a:lnSpc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3940682-7091-4427-B158-074D4A4713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51CCCC-1589-401D-AE98-FC2871630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5D9D7D-8D9A-473E-AF0D-EF1940D79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14" name="Top Right">
            <a:extLst>
              <a:ext uri="{FF2B5EF4-FFF2-40B4-BE49-F238E27FC236}">
                <a16:creationId xmlns:a16="http://schemas.microsoft.com/office/drawing/2014/main" id="{5AFEAD74-7425-4451-A543-90F45CAA47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49" y="-1"/>
            <a:ext cx="3877660" cy="5906585"/>
            <a:chOff x="10849" y="-3086"/>
            <a:chExt cx="2198951" cy="3349518"/>
          </a:xfrm>
        </p:grpSpPr>
        <p:sp>
          <p:nvSpPr>
            <p:cNvPr id="15" name="Freeform: Shape 9">
              <a:extLst>
                <a:ext uri="{FF2B5EF4-FFF2-40B4-BE49-F238E27FC236}">
                  <a16:creationId xmlns:a16="http://schemas.microsoft.com/office/drawing/2014/main" id="{A0739BDD-AE24-4A98-99C5-D6619F67A5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en-GB" noProof="0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16" name="Freeform: Shape 10">
              <a:extLst>
                <a:ext uri="{FF2B5EF4-FFF2-40B4-BE49-F238E27FC236}">
                  <a16:creationId xmlns:a16="http://schemas.microsoft.com/office/drawing/2014/main" id="{FEFC06E6-3363-4CDB-B79D-CCF531848BB5}"/>
                </a:ext>
              </a:extLst>
            </p:cNvPr>
            <p:cNvSpPr/>
            <p:nvPr/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rtl="0"/>
              <a:endParaRPr lang="en-GB" noProof="0" dirty="0"/>
            </a:p>
          </p:txBody>
        </p:sp>
        <p:sp>
          <p:nvSpPr>
            <p:cNvPr id="17" name="Freeform: Shape 11">
              <a:extLst>
                <a:ext uri="{FF2B5EF4-FFF2-40B4-BE49-F238E27FC236}">
                  <a16:creationId xmlns:a16="http://schemas.microsoft.com/office/drawing/2014/main" id="{B90FB7A8-0E58-4D7D-A300-987F589B44E2}"/>
                </a:ext>
              </a:extLst>
            </p:cNvPr>
            <p:cNvSpPr/>
            <p:nvPr/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rtl="0"/>
              <a:endParaRPr lang="en-GB" noProof="0" dirty="0"/>
            </a:p>
          </p:txBody>
        </p:sp>
        <p:sp>
          <p:nvSpPr>
            <p:cNvPr id="18" name="Freeform: Shape 12">
              <a:extLst>
                <a:ext uri="{FF2B5EF4-FFF2-40B4-BE49-F238E27FC236}">
                  <a16:creationId xmlns:a16="http://schemas.microsoft.com/office/drawing/2014/main" id="{36269E94-7431-4473-8972-931287C80A43}"/>
                </a:ext>
              </a:extLst>
            </p:cNvPr>
            <p:cNvSpPr/>
            <p:nvPr/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rtl="0"/>
              <a:endParaRPr lang="en-GB" noProof="0" dirty="0"/>
            </a:p>
          </p:txBody>
        </p:sp>
        <p:sp>
          <p:nvSpPr>
            <p:cNvPr id="19" name="Freeform: Shape 13">
              <a:extLst>
                <a:ext uri="{FF2B5EF4-FFF2-40B4-BE49-F238E27FC236}">
                  <a16:creationId xmlns:a16="http://schemas.microsoft.com/office/drawing/2014/main" id="{808D1C61-DD5B-416A-9D5F-C40FD9778392}"/>
                </a:ext>
              </a:extLst>
            </p:cNvPr>
            <p:cNvSpPr/>
            <p:nvPr/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rtl="0"/>
              <a:endParaRPr lang="en-GB" noProof="0" dirty="0"/>
            </a:p>
          </p:txBody>
        </p:sp>
        <p:sp>
          <p:nvSpPr>
            <p:cNvPr id="20" name="Freeform: Shape 14">
              <a:extLst>
                <a:ext uri="{FF2B5EF4-FFF2-40B4-BE49-F238E27FC236}">
                  <a16:creationId xmlns:a16="http://schemas.microsoft.com/office/drawing/2014/main" id="{94CB37AC-18BA-4C73-AE9D-1EAFBF960AED}"/>
                </a:ext>
              </a:extLst>
            </p:cNvPr>
            <p:cNvSpPr/>
            <p:nvPr/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rtl="0"/>
              <a:endParaRPr lang="en-GB" noProof="0" dirty="0"/>
            </a:p>
          </p:txBody>
        </p:sp>
        <p:sp>
          <p:nvSpPr>
            <p:cNvPr id="21" name="Freeform: Shape 15">
              <a:extLst>
                <a:ext uri="{FF2B5EF4-FFF2-40B4-BE49-F238E27FC236}">
                  <a16:creationId xmlns:a16="http://schemas.microsoft.com/office/drawing/2014/main" id="{25C8DE62-8360-46F6-B646-7EB8E119A2D4}"/>
                </a:ext>
              </a:extLst>
            </p:cNvPr>
            <p:cNvSpPr/>
            <p:nvPr/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rtl="0"/>
              <a:endParaRPr lang="en-GB" noProof="0" dirty="0"/>
            </a:p>
          </p:txBody>
        </p:sp>
        <p:sp>
          <p:nvSpPr>
            <p:cNvPr id="22" name="Freeform: Shape 16">
              <a:extLst>
                <a:ext uri="{FF2B5EF4-FFF2-40B4-BE49-F238E27FC236}">
                  <a16:creationId xmlns:a16="http://schemas.microsoft.com/office/drawing/2014/main" id="{57E333B6-C870-4773-862B-65B9C65AF1ED}"/>
                </a:ext>
              </a:extLst>
            </p:cNvPr>
            <p:cNvSpPr/>
            <p:nvPr/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rtl="0"/>
              <a:endParaRPr lang="en-GB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166282557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48272" y="401416"/>
            <a:ext cx="4572000" cy="1325563"/>
          </a:xfrm>
        </p:spPr>
        <p:txBody>
          <a:bodyPr anchor="b" anchorCtr="0">
            <a:normAutofit/>
          </a:bodyPr>
          <a:lstStyle>
            <a:lvl1pPr>
              <a:defRPr sz="30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33713A46-E629-418A-9E89-B20468B63A3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4059936" cy="6858000"/>
          </a:xfrm>
          <a:solidFill>
            <a:schemeClr val="accent5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87019F04-21A7-41F6-B916-F4F94E744D3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048256" y="1412748"/>
            <a:ext cx="4041648" cy="4032504"/>
          </a:xfrm>
          <a:solidFill>
            <a:schemeClr val="accent5"/>
          </a:solidFill>
          <a:ln w="101600">
            <a:solidFill>
              <a:schemeClr val="bg1"/>
            </a:solidFill>
          </a:ln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F77331-6002-494B-B704-DDA9DEBB64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748272" y="2084832"/>
            <a:ext cx="4572000" cy="4134993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6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6">
            <a:extLst>
              <a:ext uri="{FF2B5EF4-FFF2-40B4-BE49-F238E27FC236}">
                <a16:creationId xmlns:a16="http://schemas.microsoft.com/office/drawing/2014/main" id="{60A5D944-41DB-4CFC-97C1-6C7FF8DF373A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1" name="Footer Placeholder 7">
            <a:extLst>
              <a:ext uri="{FF2B5EF4-FFF2-40B4-BE49-F238E27FC236}">
                <a16:creationId xmlns:a16="http://schemas.microsoft.com/office/drawing/2014/main" id="{C52FEBB2-7D11-41E4-8284-A3119240C7F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12" name="Slide Number Placeholder 8">
            <a:extLst>
              <a:ext uri="{FF2B5EF4-FFF2-40B4-BE49-F238E27FC236}">
                <a16:creationId xmlns:a16="http://schemas.microsoft.com/office/drawing/2014/main" id="{7D4BD90C-0DE3-488B-B828-BDBF5717EA8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15815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248" y="2606040"/>
            <a:ext cx="3924300" cy="1325563"/>
          </a:xfrm>
        </p:spPr>
        <p:txBody>
          <a:bodyPr>
            <a:noAutofit/>
          </a:bodyPr>
          <a:lstStyle>
            <a:lvl1pPr>
              <a:defRPr sz="36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F77331-6002-494B-B704-DDA9DEBB64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41248" y="4105656"/>
            <a:ext cx="2552700" cy="2066071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6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Date Placeholder 6">
            <a:extLst>
              <a:ext uri="{FF2B5EF4-FFF2-40B4-BE49-F238E27FC236}">
                <a16:creationId xmlns:a16="http://schemas.microsoft.com/office/drawing/2014/main" id="{8B39AA2A-DA2A-4F98-A265-15F8F0D8D450}"/>
              </a:ext>
            </a:extLst>
          </p:cNvPr>
          <p:cNvSpPr>
            <a:spLocks noGrp="1"/>
          </p:cNvSpPr>
          <p:nvPr>
            <p:ph type="dt" sz="half" idx="17"/>
          </p:nvPr>
        </p:nvSpPr>
        <p:spPr>
          <a:xfrm>
            <a:off x="841248" y="6356350"/>
            <a:ext cx="18288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13" name="Footer Placeholder 7">
            <a:extLst>
              <a:ext uri="{FF2B5EF4-FFF2-40B4-BE49-F238E27FC236}">
                <a16:creationId xmlns:a16="http://schemas.microsoft.com/office/drawing/2014/main" id="{D4140094-ECC6-407A-A2FF-98257769FD7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3157232" y="6356350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87019F04-21A7-41F6-B916-F4F94E744D3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2952" y="0"/>
            <a:ext cx="6099048" cy="6858000"/>
          </a:xfrm>
          <a:solidFill>
            <a:schemeClr val="accent5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56CC7D2E-562C-4512-9957-8C1B0A06F62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4" name="Top Right">
            <a:extLst>
              <a:ext uri="{FF2B5EF4-FFF2-40B4-BE49-F238E27FC236}">
                <a16:creationId xmlns:a16="http://schemas.microsoft.com/office/drawing/2014/main" id="{7DCF5A23-16BE-4FF7-8562-4B9CD64FB2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50" y="-1"/>
            <a:ext cx="2768446" cy="4486275"/>
            <a:chOff x="10849" y="-3086"/>
            <a:chExt cx="2198951" cy="3349518"/>
          </a:xfrm>
        </p:grpSpPr>
        <p:sp>
          <p:nvSpPr>
            <p:cNvPr id="15" name="Freeform: Shape 9">
              <a:extLst>
                <a:ext uri="{FF2B5EF4-FFF2-40B4-BE49-F238E27FC236}">
                  <a16:creationId xmlns:a16="http://schemas.microsoft.com/office/drawing/2014/main" id="{930E8856-48C1-4FFD-9BC1-360BCDEC04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en-GB" noProof="0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16" name="Freeform: Shape 10">
              <a:extLst>
                <a:ext uri="{FF2B5EF4-FFF2-40B4-BE49-F238E27FC236}">
                  <a16:creationId xmlns:a16="http://schemas.microsoft.com/office/drawing/2014/main" id="{0950DAF3-AE2C-43D7-884D-F377394DBC57}"/>
                </a:ext>
              </a:extLst>
            </p:cNvPr>
            <p:cNvSpPr/>
            <p:nvPr/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rtl="0"/>
              <a:endParaRPr lang="en-GB" noProof="0" dirty="0"/>
            </a:p>
          </p:txBody>
        </p:sp>
        <p:sp>
          <p:nvSpPr>
            <p:cNvPr id="17" name="Freeform: Shape 11">
              <a:extLst>
                <a:ext uri="{FF2B5EF4-FFF2-40B4-BE49-F238E27FC236}">
                  <a16:creationId xmlns:a16="http://schemas.microsoft.com/office/drawing/2014/main" id="{49552E91-169E-43A2-8337-361B09B2ECE1}"/>
                </a:ext>
              </a:extLst>
            </p:cNvPr>
            <p:cNvSpPr/>
            <p:nvPr/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rtl="0"/>
              <a:endParaRPr lang="en-GB" noProof="0" dirty="0"/>
            </a:p>
          </p:txBody>
        </p:sp>
        <p:sp>
          <p:nvSpPr>
            <p:cNvPr id="18" name="Freeform: Shape 12">
              <a:extLst>
                <a:ext uri="{FF2B5EF4-FFF2-40B4-BE49-F238E27FC236}">
                  <a16:creationId xmlns:a16="http://schemas.microsoft.com/office/drawing/2014/main" id="{4F38336D-53FF-4098-A32C-E01EF18D47C5}"/>
                </a:ext>
              </a:extLst>
            </p:cNvPr>
            <p:cNvSpPr/>
            <p:nvPr/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rtl="0"/>
              <a:endParaRPr lang="en-GB" noProof="0" dirty="0"/>
            </a:p>
          </p:txBody>
        </p:sp>
        <p:sp>
          <p:nvSpPr>
            <p:cNvPr id="19" name="Freeform: Shape 13">
              <a:extLst>
                <a:ext uri="{FF2B5EF4-FFF2-40B4-BE49-F238E27FC236}">
                  <a16:creationId xmlns:a16="http://schemas.microsoft.com/office/drawing/2014/main" id="{C78446BA-74A6-401A-BC2F-8B0BB17F7E1D}"/>
                </a:ext>
              </a:extLst>
            </p:cNvPr>
            <p:cNvSpPr/>
            <p:nvPr/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rtl="0"/>
              <a:endParaRPr lang="en-GB" noProof="0" dirty="0"/>
            </a:p>
          </p:txBody>
        </p:sp>
        <p:sp>
          <p:nvSpPr>
            <p:cNvPr id="20" name="Freeform: Shape 14">
              <a:extLst>
                <a:ext uri="{FF2B5EF4-FFF2-40B4-BE49-F238E27FC236}">
                  <a16:creationId xmlns:a16="http://schemas.microsoft.com/office/drawing/2014/main" id="{3C401887-78BB-448B-80F1-C8D99C8F25B4}"/>
                </a:ext>
              </a:extLst>
            </p:cNvPr>
            <p:cNvSpPr/>
            <p:nvPr/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rtl="0"/>
              <a:endParaRPr lang="en-GB" noProof="0" dirty="0"/>
            </a:p>
          </p:txBody>
        </p:sp>
        <p:sp>
          <p:nvSpPr>
            <p:cNvPr id="21" name="Freeform: Shape 15">
              <a:extLst>
                <a:ext uri="{FF2B5EF4-FFF2-40B4-BE49-F238E27FC236}">
                  <a16:creationId xmlns:a16="http://schemas.microsoft.com/office/drawing/2014/main" id="{44DEADB1-ECC3-4C91-8A42-4B8440DEA49B}"/>
                </a:ext>
              </a:extLst>
            </p:cNvPr>
            <p:cNvSpPr/>
            <p:nvPr/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rtl="0"/>
              <a:endParaRPr lang="en-GB" noProof="0" dirty="0"/>
            </a:p>
          </p:txBody>
        </p:sp>
        <p:sp>
          <p:nvSpPr>
            <p:cNvPr id="22" name="Freeform: Shape 16">
              <a:extLst>
                <a:ext uri="{FF2B5EF4-FFF2-40B4-BE49-F238E27FC236}">
                  <a16:creationId xmlns:a16="http://schemas.microsoft.com/office/drawing/2014/main" id="{47CC59C4-2B0F-4C73-ABC9-BB2A900B44AB}"/>
                </a:ext>
              </a:extLst>
            </p:cNvPr>
            <p:cNvSpPr/>
            <p:nvPr/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rtl="0"/>
              <a:endParaRPr lang="en-GB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195923183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F7D74-558F-4816-9367-4004FFA2B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069ADF-8CD9-4E77-BB8D-70D8824C5A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F4C3CA-7962-4B8E-8004-FBD88F0EFA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7B5E76-E101-4994-92F5-1F540EB16A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49F242-2699-411D-B3F7-3D6D480E49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06943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3DC3A9-D4E6-42CF-91A8-F267C7C66C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00C9C6-BD61-4D2C-9146-FB785BAE4F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E342EE-68BB-484D-98C3-48A7847549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3940682-7091-4427-B158-074D4A4713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51CCCC-1589-401D-AE98-FC2871630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5D9D7D-8D9A-473E-AF0D-EF1940D79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246003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9C39E44-C8F5-4FD0-8345-FA295CEA60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C6CA6E-C1AB-4B24-80C7-A4B12640B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5EFB41-7AD3-4519-95E7-416BFA1AE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58B0A9B-526A-4C0F-9112-3130C41A5DD8}"/>
              </a:ext>
            </a:extLst>
          </p:cNvPr>
          <p:cNvSpPr/>
          <p:nvPr userDrawn="1"/>
        </p:nvSpPr>
        <p:spPr>
          <a:xfrm>
            <a:off x="0" y="7628569"/>
            <a:ext cx="4038600" cy="1645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60B472D-4A4C-4AF9-86F1-E43C02D1B18D}"/>
              </a:ext>
            </a:extLst>
          </p:cNvPr>
          <p:cNvSpPr/>
          <p:nvPr userDrawn="1"/>
        </p:nvSpPr>
        <p:spPr>
          <a:xfrm>
            <a:off x="4044950" y="7628569"/>
            <a:ext cx="4038600" cy="1645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5B530FA-24B1-40EC-A3FE-19C912C40F2C}"/>
              </a:ext>
            </a:extLst>
          </p:cNvPr>
          <p:cNvSpPr/>
          <p:nvPr userDrawn="1"/>
        </p:nvSpPr>
        <p:spPr>
          <a:xfrm>
            <a:off x="8115300" y="7628569"/>
            <a:ext cx="4038600" cy="1645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D39AFF2-4D18-4B42-A6B8-58FABF72093B}"/>
              </a:ext>
            </a:extLst>
          </p:cNvPr>
          <p:cNvSpPr/>
          <p:nvPr userDrawn="1"/>
        </p:nvSpPr>
        <p:spPr>
          <a:xfrm>
            <a:off x="0" y="-990138"/>
            <a:ext cx="3047999" cy="1645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64E7FA2-CE13-4C5E-96C1-770D8B206A7A}"/>
              </a:ext>
            </a:extLst>
          </p:cNvPr>
          <p:cNvSpPr/>
          <p:nvPr userDrawn="1"/>
        </p:nvSpPr>
        <p:spPr>
          <a:xfrm>
            <a:off x="3048001" y="-984316"/>
            <a:ext cx="3047999" cy="1645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67F1754-1A1C-4B4B-96CE-B31AB810622B}"/>
              </a:ext>
            </a:extLst>
          </p:cNvPr>
          <p:cNvSpPr/>
          <p:nvPr userDrawn="1"/>
        </p:nvSpPr>
        <p:spPr>
          <a:xfrm>
            <a:off x="6096000" y="-990138"/>
            <a:ext cx="3047999" cy="1645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CA747AC-FBCD-401F-85D9-F585917BEF6B}"/>
              </a:ext>
            </a:extLst>
          </p:cNvPr>
          <p:cNvSpPr/>
          <p:nvPr userDrawn="1"/>
        </p:nvSpPr>
        <p:spPr>
          <a:xfrm>
            <a:off x="9143999" y="-989389"/>
            <a:ext cx="3047999" cy="1645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510722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BD6A3-F987-4FCC-A6EF-2EF0D33C0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3F06A0-63CE-4272-B90E-4F20296BFB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467220-06E3-427A-B4D3-9B0030E09D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943841-AE0F-41C9-97CC-D11B02495F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AEF53B-C85C-47DB-ADE4-C1D9FA682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D4FD38-14E5-4C36-B948-8BF3F794E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92005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Top Right">
            <a:extLst>
              <a:ext uri="{FF2B5EF4-FFF2-40B4-BE49-F238E27FC236}">
                <a16:creationId xmlns:a16="http://schemas.microsoft.com/office/drawing/2014/main" id="{BACCE7B0-8D06-4252-8429-A339167D20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0800000">
            <a:off x="1975339" y="2702248"/>
            <a:ext cx="2062373" cy="4155752"/>
            <a:chOff x="10849" y="15178"/>
            <a:chExt cx="2198951" cy="3331254"/>
          </a:xfrm>
        </p:grpSpPr>
        <p:sp>
          <p:nvSpPr>
            <p:cNvPr id="12" name="Freeform: Shape 10">
              <a:extLst>
                <a:ext uri="{FF2B5EF4-FFF2-40B4-BE49-F238E27FC236}">
                  <a16:creationId xmlns:a16="http://schemas.microsoft.com/office/drawing/2014/main" id="{23D7796B-4F31-43D2-9935-135F7251B352}"/>
                </a:ext>
              </a:extLst>
            </p:cNvPr>
            <p:cNvSpPr/>
            <p:nvPr/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rtl="0"/>
              <a:endParaRPr lang="en-GB" noProof="0" dirty="0"/>
            </a:p>
          </p:txBody>
        </p:sp>
        <p:sp>
          <p:nvSpPr>
            <p:cNvPr id="13" name="Freeform: Shape 11">
              <a:extLst>
                <a:ext uri="{FF2B5EF4-FFF2-40B4-BE49-F238E27FC236}">
                  <a16:creationId xmlns:a16="http://schemas.microsoft.com/office/drawing/2014/main" id="{023B3E92-CF7A-41F8-A5D4-FDD8C26708DC}"/>
                </a:ext>
              </a:extLst>
            </p:cNvPr>
            <p:cNvSpPr/>
            <p:nvPr/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rtl="0"/>
              <a:endParaRPr lang="en-GB" noProof="0" dirty="0"/>
            </a:p>
          </p:txBody>
        </p:sp>
        <p:sp>
          <p:nvSpPr>
            <p:cNvPr id="14" name="Freeform: Shape 12">
              <a:extLst>
                <a:ext uri="{FF2B5EF4-FFF2-40B4-BE49-F238E27FC236}">
                  <a16:creationId xmlns:a16="http://schemas.microsoft.com/office/drawing/2014/main" id="{2194F273-6079-4D58-A510-0EBF4227520D}"/>
                </a:ext>
              </a:extLst>
            </p:cNvPr>
            <p:cNvSpPr/>
            <p:nvPr/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rtl="0"/>
              <a:endParaRPr lang="en-GB" noProof="0" dirty="0"/>
            </a:p>
          </p:txBody>
        </p:sp>
        <p:sp>
          <p:nvSpPr>
            <p:cNvPr id="15" name="Freeform: Shape 13">
              <a:extLst>
                <a:ext uri="{FF2B5EF4-FFF2-40B4-BE49-F238E27FC236}">
                  <a16:creationId xmlns:a16="http://schemas.microsoft.com/office/drawing/2014/main" id="{AEC3FE6A-D4E9-4F9B-B689-9C5BF9326B6B}"/>
                </a:ext>
              </a:extLst>
            </p:cNvPr>
            <p:cNvSpPr/>
            <p:nvPr/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rtl="0"/>
              <a:endParaRPr lang="en-GB" noProof="0" dirty="0"/>
            </a:p>
          </p:txBody>
        </p:sp>
        <p:sp>
          <p:nvSpPr>
            <p:cNvPr id="16" name="Freeform: Shape 14">
              <a:extLst>
                <a:ext uri="{FF2B5EF4-FFF2-40B4-BE49-F238E27FC236}">
                  <a16:creationId xmlns:a16="http://schemas.microsoft.com/office/drawing/2014/main" id="{B52D8E87-7BE8-4B9B-B18D-68C99705EECD}"/>
                </a:ext>
              </a:extLst>
            </p:cNvPr>
            <p:cNvSpPr/>
            <p:nvPr/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rtl="0"/>
              <a:endParaRPr lang="en-GB" noProof="0" dirty="0"/>
            </a:p>
          </p:txBody>
        </p:sp>
        <p:sp>
          <p:nvSpPr>
            <p:cNvPr id="17" name="Freeform: Shape 15">
              <a:extLst>
                <a:ext uri="{FF2B5EF4-FFF2-40B4-BE49-F238E27FC236}">
                  <a16:creationId xmlns:a16="http://schemas.microsoft.com/office/drawing/2014/main" id="{6958AF13-A360-492B-8F33-E0608A11E679}"/>
                </a:ext>
              </a:extLst>
            </p:cNvPr>
            <p:cNvSpPr/>
            <p:nvPr/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rtl="0"/>
              <a:endParaRPr lang="en-GB" noProof="0" dirty="0"/>
            </a:p>
          </p:txBody>
        </p:sp>
        <p:sp>
          <p:nvSpPr>
            <p:cNvPr id="18" name="Freeform: Shape 16">
              <a:extLst>
                <a:ext uri="{FF2B5EF4-FFF2-40B4-BE49-F238E27FC236}">
                  <a16:creationId xmlns:a16="http://schemas.microsoft.com/office/drawing/2014/main" id="{337AF046-BF07-462B-82F1-2215317CC3A6}"/>
                </a:ext>
              </a:extLst>
            </p:cNvPr>
            <p:cNvSpPr/>
            <p:nvPr/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rtl="0"/>
              <a:endParaRPr lang="en-GB" noProof="0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248" y="381000"/>
            <a:ext cx="2552700" cy="1325563"/>
          </a:xfrm>
        </p:spPr>
        <p:txBody>
          <a:bodyPr>
            <a:noAutofit/>
          </a:bodyPr>
          <a:lstStyle>
            <a:lvl1pPr>
              <a:defRPr sz="30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F77331-6002-494B-B704-DDA9DEBB64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41248" y="1789113"/>
            <a:ext cx="2552700" cy="2696918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Font typeface="Arial" panose="020B0604020202020204" pitchFamily="34" charset="0"/>
              <a:buNone/>
              <a:defRPr sz="1600"/>
            </a:lvl1pPr>
            <a:lvl2pPr marL="457200" indent="0">
              <a:lnSpc>
                <a:spcPts val="2200"/>
              </a:lnSpc>
              <a:buFont typeface="Arial" panose="020B0604020202020204" pitchFamily="34" charset="0"/>
              <a:buNone/>
              <a:defRPr sz="1600"/>
            </a:lvl2pPr>
            <a:lvl3pPr marL="914400" indent="0">
              <a:lnSpc>
                <a:spcPts val="2200"/>
              </a:lnSpc>
              <a:buFont typeface="Arial" panose="020B0604020202020204" pitchFamily="34" charset="0"/>
              <a:buNone/>
              <a:defRPr sz="1600"/>
            </a:lvl3pPr>
            <a:lvl4pPr marL="1371600" indent="0">
              <a:lnSpc>
                <a:spcPts val="2200"/>
              </a:lnSpc>
              <a:buFont typeface="Arial" panose="020B0604020202020204" pitchFamily="34" charset="0"/>
              <a:buNone/>
              <a:defRPr sz="1600"/>
            </a:lvl4pPr>
            <a:lvl5pPr marL="1828800" indent="0">
              <a:lnSpc>
                <a:spcPts val="2200"/>
              </a:lnSpc>
              <a:buFont typeface="Arial" panose="020B0604020202020204" pitchFamily="34" charset="0"/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Date Placeholder 6">
            <a:extLst>
              <a:ext uri="{FF2B5EF4-FFF2-40B4-BE49-F238E27FC236}">
                <a16:creationId xmlns:a16="http://schemas.microsoft.com/office/drawing/2014/main" id="{A1F8D2B3-30A8-4B83-A5C0-C99EF8934201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33713A46-E629-418A-9E89-B20468B63A3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035552" y="0"/>
            <a:ext cx="8156448" cy="6858000"/>
          </a:xfrm>
          <a:solidFill>
            <a:schemeClr val="accent5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1027371-9F9C-42B2-9592-42A983992645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0" name="Slide Number Placeholder 8">
            <a:extLst>
              <a:ext uri="{FF2B5EF4-FFF2-40B4-BE49-F238E27FC236}">
                <a16:creationId xmlns:a16="http://schemas.microsoft.com/office/drawing/2014/main" id="{AD277C46-5330-47A5-B42E-8A406D22662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544696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08F2A-1C19-4116-80DF-E24EDDF28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A489A7-7CA6-4CC9-B634-FCB2E102C6B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F5F80D-1DB9-4E0A-8F68-924FC1C9C3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093048-98A4-4EE6-A653-11BF380C72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DA4DA3-10C7-48A6-9B15-38222B8CAD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84E7EE-5B3B-427E-9807-020AEF8C7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1659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248" y="381000"/>
            <a:ext cx="4572000" cy="1325563"/>
          </a:xfrm>
        </p:spPr>
        <p:txBody>
          <a:bodyPr>
            <a:normAutofit/>
          </a:bodyPr>
          <a:lstStyle>
            <a:lvl1pPr>
              <a:defRPr sz="30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F77331-6002-494B-B704-DDA9DEBB64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41248" y="1789112"/>
            <a:ext cx="4572000" cy="4166519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6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Date Placeholder 6">
            <a:extLst>
              <a:ext uri="{FF2B5EF4-FFF2-40B4-BE49-F238E27FC236}">
                <a16:creationId xmlns:a16="http://schemas.microsoft.com/office/drawing/2014/main" id="{1717D704-6E87-4C09-AB8E-78E9D5F73955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6445CE96-5361-47BD-A601-9A41E497963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132064" y="0"/>
            <a:ext cx="4059936" cy="6858000"/>
          </a:xfrm>
          <a:solidFill>
            <a:schemeClr val="accent5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184B2061-5123-4D27-826E-8B5E6F98AAC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095471" y="1412748"/>
            <a:ext cx="4041648" cy="4032504"/>
          </a:xfrm>
          <a:solidFill>
            <a:schemeClr val="accent5"/>
          </a:solidFill>
          <a:ln w="101600">
            <a:solidFill>
              <a:schemeClr val="bg1"/>
            </a:solidFill>
          </a:ln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Footer Placeholder 7">
            <a:extLst>
              <a:ext uri="{FF2B5EF4-FFF2-40B4-BE49-F238E27FC236}">
                <a16:creationId xmlns:a16="http://schemas.microsoft.com/office/drawing/2014/main" id="{7235C1BB-4D36-4657-8084-ED52E2DBF346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8">
            <a:extLst>
              <a:ext uri="{FF2B5EF4-FFF2-40B4-BE49-F238E27FC236}">
                <a16:creationId xmlns:a16="http://schemas.microsoft.com/office/drawing/2014/main" id="{830BDA30-4954-480D-9CDA-DFEC700B4BA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39915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FA2E8-50A1-4465-AC33-6FAC0E7736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5074920"/>
            <a:ext cx="10515600" cy="603504"/>
          </a:xfrm>
        </p:spPr>
        <p:txBody>
          <a:bodyPr anchor="b">
            <a:normAutofit/>
          </a:bodyPr>
          <a:lstStyle>
            <a:lvl1pPr algn="ctr">
              <a:defRPr sz="30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01678D0D-E7C0-4B71-92B6-4809F88B7AF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24" y="0"/>
            <a:ext cx="12188952" cy="4572000"/>
          </a:xfrm>
          <a:solidFill>
            <a:schemeClr val="accent5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5742432"/>
            <a:ext cx="10515600" cy="36576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95D4F5-F69B-42F6-8A9D-330F696E14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79A23A-2238-4904-8692-9F2DAE8B8F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69FC35-DDC8-45FB-8ACB-21C15F57C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19" name="Bottom Right">
            <a:extLst>
              <a:ext uri="{FF2B5EF4-FFF2-40B4-BE49-F238E27FC236}">
                <a16:creationId xmlns:a16="http://schemas.microsoft.com/office/drawing/2014/main" id="{9B4D6141-35CF-451D-BD01-FA735BAA36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993448" y="3278144"/>
            <a:ext cx="4211600" cy="3581399"/>
            <a:chOff x="7980400" y="3276601"/>
            <a:chExt cx="4211600" cy="3581399"/>
          </a:xfrm>
        </p:grpSpPr>
        <p:grpSp>
          <p:nvGrpSpPr>
            <p:cNvPr id="20" name="Graphic 157">
              <a:extLst>
                <a:ext uri="{FF2B5EF4-FFF2-40B4-BE49-F238E27FC236}">
                  <a16:creationId xmlns:a16="http://schemas.microsoft.com/office/drawing/2014/main" id="{B322DFCF-90C7-4DBE-B29A-947503AAD1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8662740" y="3276601"/>
              <a:ext cx="3529260" cy="3581397"/>
              <a:chOff x="4114800" y="1423987"/>
              <a:chExt cx="3961542" cy="4007547"/>
            </a:xfrm>
            <a:noFill/>
          </p:grpSpPr>
          <p:sp>
            <p:nvSpPr>
              <p:cNvPr id="22" name="Freeform: Shape 24">
                <a:extLst>
                  <a:ext uri="{FF2B5EF4-FFF2-40B4-BE49-F238E27FC236}">
                    <a16:creationId xmlns:a16="http://schemas.microsoft.com/office/drawing/2014/main" id="{F48A038F-FA3F-4515-8D04-97EF22E65817}"/>
                  </a:ext>
                </a:extLst>
              </p:cNvPr>
              <p:cNvSpPr/>
              <p:nvPr/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 dirty="0"/>
              </a:p>
            </p:txBody>
          </p:sp>
          <p:sp>
            <p:nvSpPr>
              <p:cNvPr id="23" name="Freeform: Shape 25">
                <a:extLst>
                  <a:ext uri="{FF2B5EF4-FFF2-40B4-BE49-F238E27FC236}">
                    <a16:creationId xmlns:a16="http://schemas.microsoft.com/office/drawing/2014/main" id="{8155636C-869C-4098-B5E6-7A6B4DB8B61D}"/>
                  </a:ext>
                </a:extLst>
              </p:cNvPr>
              <p:cNvSpPr/>
              <p:nvPr/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 dirty="0"/>
              </a:p>
            </p:txBody>
          </p:sp>
          <p:sp>
            <p:nvSpPr>
              <p:cNvPr id="24" name="Freeform: Shape 26">
                <a:extLst>
                  <a:ext uri="{FF2B5EF4-FFF2-40B4-BE49-F238E27FC236}">
                    <a16:creationId xmlns:a16="http://schemas.microsoft.com/office/drawing/2014/main" id="{0E4F1004-DF67-4659-A9F6-7B088CCA24A8}"/>
                  </a:ext>
                </a:extLst>
              </p:cNvPr>
              <p:cNvSpPr/>
              <p:nvPr/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 dirty="0"/>
              </a:p>
            </p:txBody>
          </p:sp>
          <p:sp>
            <p:nvSpPr>
              <p:cNvPr id="25" name="Freeform: Shape 30">
                <a:extLst>
                  <a:ext uri="{FF2B5EF4-FFF2-40B4-BE49-F238E27FC236}">
                    <a16:creationId xmlns:a16="http://schemas.microsoft.com/office/drawing/2014/main" id="{DE817514-787F-46B1-BA14-6DC30B01333A}"/>
                  </a:ext>
                </a:extLst>
              </p:cNvPr>
              <p:cNvSpPr/>
              <p:nvPr/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 dirty="0"/>
              </a:p>
            </p:txBody>
          </p:sp>
          <p:sp>
            <p:nvSpPr>
              <p:cNvPr id="26" name="Freeform: Shape 31">
                <a:extLst>
                  <a:ext uri="{FF2B5EF4-FFF2-40B4-BE49-F238E27FC236}">
                    <a16:creationId xmlns:a16="http://schemas.microsoft.com/office/drawing/2014/main" id="{19517BB1-651A-4460-87CD-207F8060759D}"/>
                  </a:ext>
                </a:extLst>
              </p:cNvPr>
              <p:cNvSpPr/>
              <p:nvPr/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 dirty="0"/>
              </a:p>
            </p:txBody>
          </p:sp>
          <p:sp>
            <p:nvSpPr>
              <p:cNvPr id="27" name="Freeform: Shape 32">
                <a:extLst>
                  <a:ext uri="{FF2B5EF4-FFF2-40B4-BE49-F238E27FC236}">
                    <a16:creationId xmlns:a16="http://schemas.microsoft.com/office/drawing/2014/main" id="{9C651D90-C3D5-4EDB-BE84-CFAF352CB560}"/>
                  </a:ext>
                </a:extLst>
              </p:cNvPr>
              <p:cNvSpPr/>
              <p:nvPr/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 dirty="0"/>
              </a:p>
            </p:txBody>
          </p:sp>
          <p:sp>
            <p:nvSpPr>
              <p:cNvPr id="28" name="Freeform: Shape 36">
                <a:extLst>
                  <a:ext uri="{FF2B5EF4-FFF2-40B4-BE49-F238E27FC236}">
                    <a16:creationId xmlns:a16="http://schemas.microsoft.com/office/drawing/2014/main" id="{DD986C4F-FAF9-4E46-AC0A-06859698AD68}"/>
                  </a:ext>
                </a:extLst>
              </p:cNvPr>
              <p:cNvSpPr/>
              <p:nvPr/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 dirty="0"/>
              </a:p>
            </p:txBody>
          </p:sp>
        </p:grpSp>
        <p:sp>
          <p:nvSpPr>
            <p:cNvPr id="21" name="Freeform: Shape 23">
              <a:extLst>
                <a:ext uri="{FF2B5EF4-FFF2-40B4-BE49-F238E27FC236}">
                  <a16:creationId xmlns:a16="http://schemas.microsoft.com/office/drawing/2014/main" id="{4338AACE-9CB3-4730-AE6B-8898D1E4D9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rtl="0"/>
              <a:endParaRPr lang="en-GB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28026350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Graph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81000"/>
            <a:ext cx="10972800" cy="1325563"/>
          </a:xfrm>
        </p:spPr>
        <p:txBody>
          <a:bodyPr>
            <a:normAutofit/>
          </a:bodyPr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C71211-4520-46A1-9487-4AE49C323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6" name="Bottom Right">
            <a:extLst>
              <a:ext uri="{FF2B5EF4-FFF2-40B4-BE49-F238E27FC236}">
                <a16:creationId xmlns:a16="http://schemas.microsoft.com/office/drawing/2014/main" id="{3F4EA131-028B-4E70-968A-F18FD27D36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993448" y="3278144"/>
            <a:ext cx="4211600" cy="3581399"/>
            <a:chOff x="7980400" y="3276601"/>
            <a:chExt cx="4211600" cy="3581399"/>
          </a:xfrm>
        </p:grpSpPr>
        <p:grpSp>
          <p:nvGrpSpPr>
            <p:cNvPr id="7" name="Graphic 157">
              <a:extLst>
                <a:ext uri="{FF2B5EF4-FFF2-40B4-BE49-F238E27FC236}">
                  <a16:creationId xmlns:a16="http://schemas.microsoft.com/office/drawing/2014/main" id="{35B6ADC5-2993-4C95-8FC0-E843BACAED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8662740" y="3276601"/>
              <a:ext cx="3529260" cy="3581397"/>
              <a:chOff x="4114800" y="1423987"/>
              <a:chExt cx="3961542" cy="4007547"/>
            </a:xfrm>
            <a:noFill/>
          </p:grpSpPr>
          <p:sp>
            <p:nvSpPr>
              <p:cNvPr id="9" name="Freeform: Shape 24">
                <a:extLst>
                  <a:ext uri="{FF2B5EF4-FFF2-40B4-BE49-F238E27FC236}">
                    <a16:creationId xmlns:a16="http://schemas.microsoft.com/office/drawing/2014/main" id="{174FA252-C254-4DAB-A71B-2263B4B5F97A}"/>
                  </a:ext>
                </a:extLst>
              </p:cNvPr>
              <p:cNvSpPr/>
              <p:nvPr/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 dirty="0"/>
              </a:p>
            </p:txBody>
          </p:sp>
          <p:sp>
            <p:nvSpPr>
              <p:cNvPr id="10" name="Freeform: Shape 25">
                <a:extLst>
                  <a:ext uri="{FF2B5EF4-FFF2-40B4-BE49-F238E27FC236}">
                    <a16:creationId xmlns:a16="http://schemas.microsoft.com/office/drawing/2014/main" id="{B8C83007-5E21-486E-9DBB-38D4DFA65B88}"/>
                  </a:ext>
                </a:extLst>
              </p:cNvPr>
              <p:cNvSpPr/>
              <p:nvPr/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 dirty="0"/>
              </a:p>
            </p:txBody>
          </p:sp>
          <p:sp>
            <p:nvSpPr>
              <p:cNvPr id="11" name="Freeform: Shape 26">
                <a:extLst>
                  <a:ext uri="{FF2B5EF4-FFF2-40B4-BE49-F238E27FC236}">
                    <a16:creationId xmlns:a16="http://schemas.microsoft.com/office/drawing/2014/main" id="{1CA85DBE-60A4-4A34-A031-ED1979A4BEA5}"/>
                  </a:ext>
                </a:extLst>
              </p:cNvPr>
              <p:cNvSpPr/>
              <p:nvPr/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 dirty="0"/>
              </a:p>
            </p:txBody>
          </p:sp>
          <p:sp>
            <p:nvSpPr>
              <p:cNvPr id="12" name="Freeform: Shape 30">
                <a:extLst>
                  <a:ext uri="{FF2B5EF4-FFF2-40B4-BE49-F238E27FC236}">
                    <a16:creationId xmlns:a16="http://schemas.microsoft.com/office/drawing/2014/main" id="{4438E01A-3963-4B12-94A1-C68FBA48D5EB}"/>
                  </a:ext>
                </a:extLst>
              </p:cNvPr>
              <p:cNvSpPr/>
              <p:nvPr/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 dirty="0"/>
              </a:p>
            </p:txBody>
          </p:sp>
          <p:sp>
            <p:nvSpPr>
              <p:cNvPr id="13" name="Freeform: Shape 31">
                <a:extLst>
                  <a:ext uri="{FF2B5EF4-FFF2-40B4-BE49-F238E27FC236}">
                    <a16:creationId xmlns:a16="http://schemas.microsoft.com/office/drawing/2014/main" id="{0EDE04B1-4206-4F98-AD4E-C7F4E612668C}"/>
                  </a:ext>
                </a:extLst>
              </p:cNvPr>
              <p:cNvSpPr/>
              <p:nvPr/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 dirty="0"/>
              </a:p>
            </p:txBody>
          </p:sp>
          <p:sp>
            <p:nvSpPr>
              <p:cNvPr id="14" name="Freeform: Shape 32">
                <a:extLst>
                  <a:ext uri="{FF2B5EF4-FFF2-40B4-BE49-F238E27FC236}">
                    <a16:creationId xmlns:a16="http://schemas.microsoft.com/office/drawing/2014/main" id="{13D5B5F8-89AD-4F43-BD6E-2066CC4A4866}"/>
                  </a:ext>
                </a:extLst>
              </p:cNvPr>
              <p:cNvSpPr/>
              <p:nvPr/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 dirty="0"/>
              </a:p>
            </p:txBody>
          </p:sp>
          <p:sp>
            <p:nvSpPr>
              <p:cNvPr id="15" name="Freeform: Shape 36">
                <a:extLst>
                  <a:ext uri="{FF2B5EF4-FFF2-40B4-BE49-F238E27FC236}">
                    <a16:creationId xmlns:a16="http://schemas.microsoft.com/office/drawing/2014/main" id="{3F74D39B-7972-40FC-B9BA-41B1C9C31C4C}"/>
                  </a:ext>
                </a:extLst>
              </p:cNvPr>
              <p:cNvSpPr/>
              <p:nvPr/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 dirty="0"/>
              </a:p>
            </p:txBody>
          </p:sp>
        </p:grpSp>
        <p:sp>
          <p:nvSpPr>
            <p:cNvPr id="8" name="Freeform: Shape 23">
              <a:extLst>
                <a:ext uri="{FF2B5EF4-FFF2-40B4-BE49-F238E27FC236}">
                  <a16:creationId xmlns:a16="http://schemas.microsoft.com/office/drawing/2014/main" id="{85043687-D36C-4351-BB73-5FD8143B19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rtl="0"/>
              <a:endParaRPr lang="en-GB" noProof="0" dirty="0"/>
            </a:p>
          </p:txBody>
        </p:sp>
      </p:grp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FE96B313-012D-4870-B065-8F7E74251B2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28964" y="1829525"/>
            <a:ext cx="10505786" cy="43379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769475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81000"/>
            <a:ext cx="10972800" cy="1325563"/>
          </a:xfrm>
        </p:spPr>
        <p:txBody>
          <a:bodyPr>
            <a:normAutofit/>
          </a:bodyPr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C71211-4520-46A1-9487-4AE49C323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6" name="Bottom Right">
            <a:extLst>
              <a:ext uri="{FF2B5EF4-FFF2-40B4-BE49-F238E27FC236}">
                <a16:creationId xmlns:a16="http://schemas.microsoft.com/office/drawing/2014/main" id="{3F4EA131-028B-4E70-968A-F18FD27D36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993448" y="3278144"/>
            <a:ext cx="4211600" cy="3581399"/>
            <a:chOff x="7980400" y="3276601"/>
            <a:chExt cx="4211600" cy="3581399"/>
          </a:xfrm>
        </p:grpSpPr>
        <p:grpSp>
          <p:nvGrpSpPr>
            <p:cNvPr id="7" name="Graphic 157">
              <a:extLst>
                <a:ext uri="{FF2B5EF4-FFF2-40B4-BE49-F238E27FC236}">
                  <a16:creationId xmlns:a16="http://schemas.microsoft.com/office/drawing/2014/main" id="{35B6ADC5-2993-4C95-8FC0-E843BACAED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8662740" y="3276601"/>
              <a:ext cx="3529260" cy="3581397"/>
              <a:chOff x="4114800" y="1423987"/>
              <a:chExt cx="3961542" cy="4007547"/>
            </a:xfrm>
            <a:noFill/>
          </p:grpSpPr>
          <p:sp>
            <p:nvSpPr>
              <p:cNvPr id="9" name="Freeform: Shape 24">
                <a:extLst>
                  <a:ext uri="{FF2B5EF4-FFF2-40B4-BE49-F238E27FC236}">
                    <a16:creationId xmlns:a16="http://schemas.microsoft.com/office/drawing/2014/main" id="{174FA252-C254-4DAB-A71B-2263B4B5F97A}"/>
                  </a:ext>
                </a:extLst>
              </p:cNvPr>
              <p:cNvSpPr/>
              <p:nvPr/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 dirty="0"/>
              </a:p>
            </p:txBody>
          </p:sp>
          <p:sp>
            <p:nvSpPr>
              <p:cNvPr id="10" name="Freeform: Shape 25">
                <a:extLst>
                  <a:ext uri="{FF2B5EF4-FFF2-40B4-BE49-F238E27FC236}">
                    <a16:creationId xmlns:a16="http://schemas.microsoft.com/office/drawing/2014/main" id="{B8C83007-5E21-486E-9DBB-38D4DFA65B88}"/>
                  </a:ext>
                </a:extLst>
              </p:cNvPr>
              <p:cNvSpPr/>
              <p:nvPr/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 dirty="0"/>
              </a:p>
            </p:txBody>
          </p:sp>
          <p:sp>
            <p:nvSpPr>
              <p:cNvPr id="11" name="Freeform: Shape 26">
                <a:extLst>
                  <a:ext uri="{FF2B5EF4-FFF2-40B4-BE49-F238E27FC236}">
                    <a16:creationId xmlns:a16="http://schemas.microsoft.com/office/drawing/2014/main" id="{1CA85DBE-60A4-4A34-A031-ED1979A4BEA5}"/>
                  </a:ext>
                </a:extLst>
              </p:cNvPr>
              <p:cNvSpPr/>
              <p:nvPr/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 dirty="0"/>
              </a:p>
            </p:txBody>
          </p:sp>
          <p:sp>
            <p:nvSpPr>
              <p:cNvPr id="12" name="Freeform: Shape 30">
                <a:extLst>
                  <a:ext uri="{FF2B5EF4-FFF2-40B4-BE49-F238E27FC236}">
                    <a16:creationId xmlns:a16="http://schemas.microsoft.com/office/drawing/2014/main" id="{4438E01A-3963-4B12-94A1-C68FBA48D5EB}"/>
                  </a:ext>
                </a:extLst>
              </p:cNvPr>
              <p:cNvSpPr/>
              <p:nvPr/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 dirty="0"/>
              </a:p>
            </p:txBody>
          </p:sp>
          <p:sp>
            <p:nvSpPr>
              <p:cNvPr id="13" name="Freeform: Shape 31">
                <a:extLst>
                  <a:ext uri="{FF2B5EF4-FFF2-40B4-BE49-F238E27FC236}">
                    <a16:creationId xmlns:a16="http://schemas.microsoft.com/office/drawing/2014/main" id="{0EDE04B1-4206-4F98-AD4E-C7F4E612668C}"/>
                  </a:ext>
                </a:extLst>
              </p:cNvPr>
              <p:cNvSpPr/>
              <p:nvPr/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 dirty="0"/>
              </a:p>
            </p:txBody>
          </p:sp>
          <p:sp>
            <p:nvSpPr>
              <p:cNvPr id="14" name="Freeform: Shape 32">
                <a:extLst>
                  <a:ext uri="{FF2B5EF4-FFF2-40B4-BE49-F238E27FC236}">
                    <a16:creationId xmlns:a16="http://schemas.microsoft.com/office/drawing/2014/main" id="{13D5B5F8-89AD-4F43-BD6E-2066CC4A4866}"/>
                  </a:ext>
                </a:extLst>
              </p:cNvPr>
              <p:cNvSpPr/>
              <p:nvPr/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 dirty="0"/>
              </a:p>
            </p:txBody>
          </p:sp>
          <p:sp>
            <p:nvSpPr>
              <p:cNvPr id="15" name="Freeform: Shape 36">
                <a:extLst>
                  <a:ext uri="{FF2B5EF4-FFF2-40B4-BE49-F238E27FC236}">
                    <a16:creationId xmlns:a16="http://schemas.microsoft.com/office/drawing/2014/main" id="{3F74D39B-7972-40FC-B9BA-41B1C9C31C4C}"/>
                  </a:ext>
                </a:extLst>
              </p:cNvPr>
              <p:cNvSpPr/>
              <p:nvPr/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 dirty="0"/>
              </a:p>
            </p:txBody>
          </p:sp>
        </p:grpSp>
        <p:sp>
          <p:nvSpPr>
            <p:cNvPr id="8" name="Freeform: Shape 23">
              <a:extLst>
                <a:ext uri="{FF2B5EF4-FFF2-40B4-BE49-F238E27FC236}">
                  <a16:creationId xmlns:a16="http://schemas.microsoft.com/office/drawing/2014/main" id="{85043687-D36C-4351-BB73-5FD8143B19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rtl="0"/>
              <a:endParaRPr lang="en-GB" noProof="0" dirty="0"/>
            </a:p>
          </p:txBody>
        </p:sp>
      </p:grp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B9360AE7-EA24-46DC-9539-F79F9E58EEF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28964" y="2060002"/>
            <a:ext cx="10515311" cy="32800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79013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4848" y="1719072"/>
            <a:ext cx="4709160" cy="2926080"/>
          </a:xfrm>
        </p:spPr>
        <p:txBody>
          <a:bodyPr anchor="b" anchorCtr="0">
            <a:normAutofit/>
          </a:bodyPr>
          <a:lstStyle>
            <a:lvl1pPr>
              <a:lnSpc>
                <a:spcPts val="4000"/>
              </a:lnSpc>
              <a:defRPr sz="2800" spc="20" baseline="0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238A46BD-7BF9-45FF-8B9B-6269F3313EA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9048" cy="6858000"/>
          </a:xfrm>
          <a:solidFill>
            <a:schemeClr val="accent5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7320F30-F8B4-4ECD-B95C-9CEA2FB06F1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784848" y="4864608"/>
            <a:ext cx="4709160" cy="36576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6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0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2pPr>
            <a:lvl3pPr marL="914400" indent="0">
              <a:lnSpc>
                <a:spcPts val="20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3pPr>
            <a:lvl4pPr marL="1371600" indent="0">
              <a:lnSpc>
                <a:spcPts val="20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4pPr>
            <a:lvl5pPr marL="1828800" indent="0">
              <a:lnSpc>
                <a:spcPts val="20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Date Placeholder 6">
            <a:extLst>
              <a:ext uri="{FF2B5EF4-FFF2-40B4-BE49-F238E27FC236}">
                <a16:creationId xmlns:a16="http://schemas.microsoft.com/office/drawing/2014/main" id="{D70719F9-FF81-4368-9918-F7F8C83EEACE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841248" y="6356350"/>
            <a:ext cx="1828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20" name="Footer Placeholder 7">
            <a:extLst>
              <a:ext uri="{FF2B5EF4-FFF2-40B4-BE49-F238E27FC236}">
                <a16:creationId xmlns:a16="http://schemas.microsoft.com/office/drawing/2014/main" id="{82554244-AFE2-4E78-B199-C2315AE10B2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6345609" y="6356350"/>
            <a:ext cx="2743200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37031" y="6356350"/>
            <a:ext cx="182880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9" name="Top Right">
            <a:extLst>
              <a:ext uri="{FF2B5EF4-FFF2-40B4-BE49-F238E27FC236}">
                <a16:creationId xmlns:a16="http://schemas.microsoft.com/office/drawing/2014/main" id="{9C4825FE-0798-4C51-9649-7A9C4DE1D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>
            <a:off x="10154652" y="-8827"/>
            <a:ext cx="2037346" cy="3747453"/>
            <a:chOff x="10849" y="15178"/>
            <a:chExt cx="2198951" cy="3331254"/>
          </a:xfrm>
        </p:grpSpPr>
        <p:sp>
          <p:nvSpPr>
            <p:cNvPr id="12" name="Freeform: Shape 10">
              <a:extLst>
                <a:ext uri="{FF2B5EF4-FFF2-40B4-BE49-F238E27FC236}">
                  <a16:creationId xmlns:a16="http://schemas.microsoft.com/office/drawing/2014/main" id="{822B9B6C-AA13-4DF1-A092-D39EAEFA9051}"/>
                </a:ext>
              </a:extLst>
            </p:cNvPr>
            <p:cNvSpPr/>
            <p:nvPr/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rtl="0"/>
              <a:endParaRPr lang="en-GB" noProof="0" dirty="0"/>
            </a:p>
          </p:txBody>
        </p:sp>
        <p:sp>
          <p:nvSpPr>
            <p:cNvPr id="13" name="Freeform: Shape 11">
              <a:extLst>
                <a:ext uri="{FF2B5EF4-FFF2-40B4-BE49-F238E27FC236}">
                  <a16:creationId xmlns:a16="http://schemas.microsoft.com/office/drawing/2014/main" id="{29B894B3-83A9-4074-93F1-DCC2A9A1CA30}"/>
                </a:ext>
              </a:extLst>
            </p:cNvPr>
            <p:cNvSpPr/>
            <p:nvPr/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rtl="0"/>
              <a:endParaRPr lang="en-GB" noProof="0" dirty="0"/>
            </a:p>
          </p:txBody>
        </p:sp>
        <p:sp>
          <p:nvSpPr>
            <p:cNvPr id="14" name="Freeform: Shape 12">
              <a:extLst>
                <a:ext uri="{FF2B5EF4-FFF2-40B4-BE49-F238E27FC236}">
                  <a16:creationId xmlns:a16="http://schemas.microsoft.com/office/drawing/2014/main" id="{CB9B20C6-7251-4040-8920-FCE1AFC00F22}"/>
                </a:ext>
              </a:extLst>
            </p:cNvPr>
            <p:cNvSpPr/>
            <p:nvPr/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rtl="0"/>
              <a:endParaRPr lang="en-GB" noProof="0" dirty="0"/>
            </a:p>
          </p:txBody>
        </p:sp>
        <p:sp>
          <p:nvSpPr>
            <p:cNvPr id="15" name="Freeform: Shape 13">
              <a:extLst>
                <a:ext uri="{FF2B5EF4-FFF2-40B4-BE49-F238E27FC236}">
                  <a16:creationId xmlns:a16="http://schemas.microsoft.com/office/drawing/2014/main" id="{4B278924-B03A-46BD-86D3-23814F354DAB}"/>
                </a:ext>
              </a:extLst>
            </p:cNvPr>
            <p:cNvSpPr/>
            <p:nvPr/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rtl="0"/>
              <a:endParaRPr lang="en-GB" noProof="0" dirty="0"/>
            </a:p>
          </p:txBody>
        </p:sp>
        <p:sp>
          <p:nvSpPr>
            <p:cNvPr id="16" name="Freeform: Shape 14">
              <a:extLst>
                <a:ext uri="{FF2B5EF4-FFF2-40B4-BE49-F238E27FC236}">
                  <a16:creationId xmlns:a16="http://schemas.microsoft.com/office/drawing/2014/main" id="{60BB8FCC-3D93-47A8-AB4F-BDA9764AD1CB}"/>
                </a:ext>
              </a:extLst>
            </p:cNvPr>
            <p:cNvSpPr/>
            <p:nvPr/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rtl="0"/>
              <a:endParaRPr lang="en-GB" noProof="0" dirty="0"/>
            </a:p>
          </p:txBody>
        </p:sp>
        <p:sp>
          <p:nvSpPr>
            <p:cNvPr id="17" name="Freeform: Shape 15">
              <a:extLst>
                <a:ext uri="{FF2B5EF4-FFF2-40B4-BE49-F238E27FC236}">
                  <a16:creationId xmlns:a16="http://schemas.microsoft.com/office/drawing/2014/main" id="{5BA303AA-6543-47AD-BDCE-99EA5718C682}"/>
                </a:ext>
              </a:extLst>
            </p:cNvPr>
            <p:cNvSpPr/>
            <p:nvPr/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rtl="0"/>
              <a:endParaRPr lang="en-GB" noProof="0" dirty="0"/>
            </a:p>
          </p:txBody>
        </p:sp>
        <p:sp>
          <p:nvSpPr>
            <p:cNvPr id="18" name="Freeform: Shape 16">
              <a:extLst>
                <a:ext uri="{FF2B5EF4-FFF2-40B4-BE49-F238E27FC236}">
                  <a16:creationId xmlns:a16="http://schemas.microsoft.com/office/drawing/2014/main" id="{CE322720-E7C1-458D-A1F7-DE4A9F9E6433}"/>
                </a:ext>
              </a:extLst>
            </p:cNvPr>
            <p:cNvSpPr/>
            <p:nvPr/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rtl="0"/>
              <a:endParaRPr lang="en-GB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42782428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4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1">
            <a:extLst>
              <a:ext uri="{FF2B5EF4-FFF2-40B4-BE49-F238E27FC236}">
                <a16:creationId xmlns:a16="http://schemas.microsoft.com/office/drawing/2014/main" id="{E2735E56-216C-4BA9-B611-54BE87E46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048256"/>
            <a:ext cx="2206752" cy="868680"/>
          </a:xfrm>
        </p:spPr>
        <p:txBody>
          <a:bodyPr>
            <a:normAutofit/>
          </a:bodyPr>
          <a:lstStyle>
            <a:lvl1pPr algn="l">
              <a:lnSpc>
                <a:spcPts val="4000"/>
              </a:lnSpc>
              <a:defRPr sz="30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 23">
            <a:extLst>
              <a:ext uri="{FF2B5EF4-FFF2-40B4-BE49-F238E27FC236}">
                <a16:creationId xmlns:a16="http://schemas.microsoft.com/office/drawing/2014/main" id="{9ABA5222-6FD6-405B-8AC8-18022C36590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95928" y="923544"/>
            <a:ext cx="3383280" cy="1691640"/>
          </a:xfrm>
          <a:solidFill>
            <a:schemeClr val="accent5"/>
          </a:solidFill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Text Placeholder 28">
            <a:extLst>
              <a:ext uri="{FF2B5EF4-FFF2-40B4-BE49-F238E27FC236}">
                <a16:creationId xmlns:a16="http://schemas.microsoft.com/office/drawing/2014/main" id="{A1A33FCF-D2EB-478E-8679-428657895F7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995928" y="2752344"/>
            <a:ext cx="3346704" cy="265176"/>
          </a:xfrm>
        </p:spPr>
        <p:txBody>
          <a:bodyPr lIns="0" tIns="0" rIns="0" bIns="0" anchor="b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3" name="Text Placeholder 28">
            <a:extLst>
              <a:ext uri="{FF2B5EF4-FFF2-40B4-BE49-F238E27FC236}">
                <a16:creationId xmlns:a16="http://schemas.microsoft.com/office/drawing/2014/main" id="{55274EF8-F641-41B2-89C1-FD94AFA4868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995928" y="3072384"/>
            <a:ext cx="3346704" cy="265176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 spc="2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8" name="Picture Placeholder 23">
            <a:extLst>
              <a:ext uri="{FF2B5EF4-FFF2-40B4-BE49-F238E27FC236}">
                <a16:creationId xmlns:a16="http://schemas.microsoft.com/office/drawing/2014/main" id="{EE7ECEE8-59DE-4E85-A8C7-51F1919C75A5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110728" y="923544"/>
            <a:ext cx="3383280" cy="1691640"/>
          </a:xfrm>
          <a:solidFill>
            <a:schemeClr val="accent5"/>
          </a:solidFill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Text Placeholder 28">
            <a:extLst>
              <a:ext uri="{FF2B5EF4-FFF2-40B4-BE49-F238E27FC236}">
                <a16:creationId xmlns:a16="http://schemas.microsoft.com/office/drawing/2014/main" id="{D97FB821-8CBF-4A4F-B0B9-A06969A9637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110728" y="2752344"/>
            <a:ext cx="3346704" cy="265176"/>
          </a:xfrm>
        </p:spPr>
        <p:txBody>
          <a:bodyPr lIns="0" tIns="0" rIns="0" bIns="0" anchor="b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0" name="Text Placeholder 28">
            <a:extLst>
              <a:ext uri="{FF2B5EF4-FFF2-40B4-BE49-F238E27FC236}">
                <a16:creationId xmlns:a16="http://schemas.microsoft.com/office/drawing/2014/main" id="{CD848540-6394-46BF-83DE-84862EC7C89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110728" y="3072384"/>
            <a:ext cx="3346704" cy="265176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 spc="2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1" name="Picture Placeholder 23">
            <a:extLst>
              <a:ext uri="{FF2B5EF4-FFF2-40B4-BE49-F238E27FC236}">
                <a16:creationId xmlns:a16="http://schemas.microsoft.com/office/drawing/2014/main" id="{AA8489A7-C95E-4BD6-A6DA-48D8AD7905CB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995928" y="3657600"/>
            <a:ext cx="3383280" cy="1691640"/>
          </a:xfrm>
          <a:solidFill>
            <a:schemeClr val="accent5"/>
          </a:solidFill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28">
            <a:extLst>
              <a:ext uri="{FF2B5EF4-FFF2-40B4-BE49-F238E27FC236}">
                <a16:creationId xmlns:a16="http://schemas.microsoft.com/office/drawing/2014/main" id="{52CC8864-A662-4E73-A14D-A4E610269DD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995928" y="5468112"/>
            <a:ext cx="3346704" cy="265176"/>
          </a:xfrm>
        </p:spPr>
        <p:txBody>
          <a:bodyPr lIns="0" tIns="0" rIns="0" bIns="0" anchor="b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3" name="Text Placeholder 28">
            <a:extLst>
              <a:ext uri="{FF2B5EF4-FFF2-40B4-BE49-F238E27FC236}">
                <a16:creationId xmlns:a16="http://schemas.microsoft.com/office/drawing/2014/main" id="{548CD837-2123-4EC2-B247-12AACAD5C8B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995928" y="5779008"/>
            <a:ext cx="3346704" cy="265176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 spc="2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8A30C89E-0A33-4198-A183-7C0A4BD2FF98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8110728" y="3657600"/>
            <a:ext cx="3383280" cy="1691640"/>
          </a:xfrm>
          <a:solidFill>
            <a:schemeClr val="accent5"/>
          </a:solidFill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28">
            <a:extLst>
              <a:ext uri="{FF2B5EF4-FFF2-40B4-BE49-F238E27FC236}">
                <a16:creationId xmlns:a16="http://schemas.microsoft.com/office/drawing/2014/main" id="{C04926A4-C940-425C-86F4-9DA0FCF3E45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10728" y="5468112"/>
            <a:ext cx="3346704" cy="265176"/>
          </a:xfrm>
        </p:spPr>
        <p:txBody>
          <a:bodyPr lIns="0" tIns="0" rIns="0" bIns="0" anchor="b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6" name="Text Placeholder 28">
            <a:extLst>
              <a:ext uri="{FF2B5EF4-FFF2-40B4-BE49-F238E27FC236}">
                <a16:creationId xmlns:a16="http://schemas.microsoft.com/office/drawing/2014/main" id="{02468BEF-BD57-4418-9C05-3675010184E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110728" y="5779008"/>
            <a:ext cx="3346704" cy="265176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 spc="2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grpSp>
        <p:nvGrpSpPr>
          <p:cNvPr id="38" name="Bottom Right">
            <a:extLst>
              <a:ext uri="{FF2B5EF4-FFF2-40B4-BE49-F238E27FC236}">
                <a16:creationId xmlns:a16="http://schemas.microsoft.com/office/drawing/2014/main" id="{B36FFE50-05C0-4942-89B8-DEE732CC38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>
            <a:off x="0" y="3284231"/>
            <a:ext cx="3899905" cy="3581399"/>
            <a:chOff x="7980400" y="3276601"/>
            <a:chExt cx="4211600" cy="3581399"/>
          </a:xfrm>
        </p:grpSpPr>
        <p:grpSp>
          <p:nvGrpSpPr>
            <p:cNvPr id="39" name="Graphic 157">
              <a:extLst>
                <a:ext uri="{FF2B5EF4-FFF2-40B4-BE49-F238E27FC236}">
                  <a16:creationId xmlns:a16="http://schemas.microsoft.com/office/drawing/2014/main" id="{A0172B24-EE58-47CA-9252-3427B1FD33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8662740" y="3276601"/>
              <a:ext cx="3529260" cy="3581397"/>
              <a:chOff x="4114800" y="1423987"/>
              <a:chExt cx="3961542" cy="4007547"/>
            </a:xfrm>
            <a:noFill/>
          </p:grpSpPr>
          <p:sp>
            <p:nvSpPr>
              <p:cNvPr id="41" name="Freeform: Shape 24">
                <a:extLst>
                  <a:ext uri="{FF2B5EF4-FFF2-40B4-BE49-F238E27FC236}">
                    <a16:creationId xmlns:a16="http://schemas.microsoft.com/office/drawing/2014/main" id="{8C675FC1-39D2-4629-BC15-4DE2B87A385D}"/>
                  </a:ext>
                </a:extLst>
              </p:cNvPr>
              <p:cNvSpPr/>
              <p:nvPr/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 dirty="0"/>
              </a:p>
            </p:txBody>
          </p:sp>
          <p:sp>
            <p:nvSpPr>
              <p:cNvPr id="42" name="Freeform: Shape 25">
                <a:extLst>
                  <a:ext uri="{FF2B5EF4-FFF2-40B4-BE49-F238E27FC236}">
                    <a16:creationId xmlns:a16="http://schemas.microsoft.com/office/drawing/2014/main" id="{AD8E5605-F606-41F2-8FA0-0819ACE79B06}"/>
                  </a:ext>
                </a:extLst>
              </p:cNvPr>
              <p:cNvSpPr/>
              <p:nvPr/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 dirty="0"/>
              </a:p>
            </p:txBody>
          </p:sp>
          <p:sp>
            <p:nvSpPr>
              <p:cNvPr id="43" name="Freeform: Shape 26">
                <a:extLst>
                  <a:ext uri="{FF2B5EF4-FFF2-40B4-BE49-F238E27FC236}">
                    <a16:creationId xmlns:a16="http://schemas.microsoft.com/office/drawing/2014/main" id="{7B78C10B-193F-4033-B31B-9E56610D22F4}"/>
                  </a:ext>
                </a:extLst>
              </p:cNvPr>
              <p:cNvSpPr/>
              <p:nvPr/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 dirty="0"/>
              </a:p>
            </p:txBody>
          </p:sp>
          <p:sp>
            <p:nvSpPr>
              <p:cNvPr id="44" name="Freeform: Shape 30">
                <a:extLst>
                  <a:ext uri="{FF2B5EF4-FFF2-40B4-BE49-F238E27FC236}">
                    <a16:creationId xmlns:a16="http://schemas.microsoft.com/office/drawing/2014/main" id="{F0624257-FB1D-4F83-9320-65F1651FDF48}"/>
                  </a:ext>
                </a:extLst>
              </p:cNvPr>
              <p:cNvSpPr/>
              <p:nvPr/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 dirty="0"/>
              </a:p>
            </p:txBody>
          </p:sp>
          <p:sp>
            <p:nvSpPr>
              <p:cNvPr id="45" name="Freeform: Shape 31">
                <a:extLst>
                  <a:ext uri="{FF2B5EF4-FFF2-40B4-BE49-F238E27FC236}">
                    <a16:creationId xmlns:a16="http://schemas.microsoft.com/office/drawing/2014/main" id="{B8CF1011-9F94-4FA3-A166-9C40E5E9ACA2}"/>
                  </a:ext>
                </a:extLst>
              </p:cNvPr>
              <p:cNvSpPr/>
              <p:nvPr/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 dirty="0"/>
              </a:p>
            </p:txBody>
          </p:sp>
          <p:sp>
            <p:nvSpPr>
              <p:cNvPr id="46" name="Freeform: Shape 32">
                <a:extLst>
                  <a:ext uri="{FF2B5EF4-FFF2-40B4-BE49-F238E27FC236}">
                    <a16:creationId xmlns:a16="http://schemas.microsoft.com/office/drawing/2014/main" id="{45028FD8-E287-4787-BAD0-D5B4C5DB9AB8}"/>
                  </a:ext>
                </a:extLst>
              </p:cNvPr>
              <p:cNvSpPr/>
              <p:nvPr/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 dirty="0"/>
              </a:p>
            </p:txBody>
          </p:sp>
          <p:sp>
            <p:nvSpPr>
              <p:cNvPr id="47" name="Freeform: Shape 36">
                <a:extLst>
                  <a:ext uri="{FF2B5EF4-FFF2-40B4-BE49-F238E27FC236}">
                    <a16:creationId xmlns:a16="http://schemas.microsoft.com/office/drawing/2014/main" id="{117B12D1-6969-4FC0-B274-5DFD143DEB78}"/>
                  </a:ext>
                </a:extLst>
              </p:cNvPr>
              <p:cNvSpPr/>
              <p:nvPr/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 dirty="0"/>
              </a:p>
            </p:txBody>
          </p:sp>
        </p:grpSp>
        <p:sp>
          <p:nvSpPr>
            <p:cNvPr id="40" name="Freeform: Shape 23">
              <a:extLst>
                <a:ext uri="{FF2B5EF4-FFF2-40B4-BE49-F238E27FC236}">
                  <a16:creationId xmlns:a16="http://schemas.microsoft.com/office/drawing/2014/main" id="{E51F424F-933D-4AE9-A7D4-47D30A8E4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rtl="0"/>
              <a:endParaRPr lang="en-GB" noProof="0" dirty="0"/>
            </a:p>
          </p:txBody>
        </p:sp>
      </p:grp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C71211-4520-46A1-9487-4AE49C323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18607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8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itle 1">
            <a:extLst>
              <a:ext uri="{FF2B5EF4-FFF2-40B4-BE49-F238E27FC236}">
                <a16:creationId xmlns:a16="http://schemas.microsoft.com/office/drawing/2014/main" id="{B49703BB-2651-4695-AEAC-09D07157CB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048256"/>
            <a:ext cx="2206752" cy="868680"/>
          </a:xfrm>
        </p:spPr>
        <p:txBody>
          <a:bodyPr>
            <a:normAutofit/>
          </a:bodyPr>
          <a:lstStyle>
            <a:lvl1pPr algn="l">
              <a:lnSpc>
                <a:spcPts val="4000"/>
              </a:lnSpc>
              <a:defRPr sz="30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Picture Placeholder 23">
            <a:extLst>
              <a:ext uri="{FF2B5EF4-FFF2-40B4-BE49-F238E27FC236}">
                <a16:creationId xmlns:a16="http://schemas.microsoft.com/office/drawing/2014/main" id="{5E48B363-63E8-4F17-842B-53AD935A65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371850" y="905256"/>
            <a:ext cx="1828800" cy="1371600"/>
          </a:xfrm>
          <a:solidFill>
            <a:schemeClr val="accent5"/>
          </a:solidFill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23">
            <a:extLst>
              <a:ext uri="{FF2B5EF4-FFF2-40B4-BE49-F238E27FC236}">
                <a16:creationId xmlns:a16="http://schemas.microsoft.com/office/drawing/2014/main" id="{9ABA5222-6FD6-405B-8AC8-18022C36590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568950" y="905256"/>
            <a:ext cx="1828800" cy="1371600"/>
          </a:xfrm>
          <a:solidFill>
            <a:schemeClr val="accent5"/>
          </a:solidFill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23">
            <a:extLst>
              <a:ext uri="{FF2B5EF4-FFF2-40B4-BE49-F238E27FC236}">
                <a16:creationId xmlns:a16="http://schemas.microsoft.com/office/drawing/2014/main" id="{124DE785-775F-4AE4-94B3-FA728188EBA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766050" y="905256"/>
            <a:ext cx="1828800" cy="1371600"/>
          </a:xfrm>
          <a:solidFill>
            <a:schemeClr val="accent5"/>
          </a:solidFill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Picture Placeholder 23">
            <a:extLst>
              <a:ext uri="{FF2B5EF4-FFF2-40B4-BE49-F238E27FC236}">
                <a16:creationId xmlns:a16="http://schemas.microsoft.com/office/drawing/2014/main" id="{F5694B35-7776-4DB9-9EB7-3AF076EC357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963150" y="905256"/>
            <a:ext cx="1828800" cy="1371600"/>
          </a:xfrm>
          <a:solidFill>
            <a:schemeClr val="accent5"/>
          </a:solidFill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 Placeholder 28">
            <a:extLst>
              <a:ext uri="{FF2B5EF4-FFF2-40B4-BE49-F238E27FC236}">
                <a16:creationId xmlns:a16="http://schemas.microsoft.com/office/drawing/2014/main" id="{CC3A7E03-4F06-4380-90A1-845651EEA3C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52801" y="2441448"/>
            <a:ext cx="1828800" cy="265176"/>
          </a:xfrm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 spc="2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1" name="Text Placeholder 28">
            <a:extLst>
              <a:ext uri="{FF2B5EF4-FFF2-40B4-BE49-F238E27FC236}">
                <a16:creationId xmlns:a16="http://schemas.microsoft.com/office/drawing/2014/main" id="{31AF5791-727B-438A-A7EF-5D132167C89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352800" y="2761488"/>
            <a:ext cx="1828800" cy="265176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 b="0" spc="2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0" name="Text Placeholder 28">
            <a:extLst>
              <a:ext uri="{FF2B5EF4-FFF2-40B4-BE49-F238E27FC236}">
                <a16:creationId xmlns:a16="http://schemas.microsoft.com/office/drawing/2014/main" id="{61176CED-9BFE-4139-B6C8-10F9A4DD5F2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34024" y="2441448"/>
            <a:ext cx="1828800" cy="265176"/>
          </a:xfrm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 spc="2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1" name="Text Placeholder 28">
            <a:extLst>
              <a:ext uri="{FF2B5EF4-FFF2-40B4-BE49-F238E27FC236}">
                <a16:creationId xmlns:a16="http://schemas.microsoft.com/office/drawing/2014/main" id="{BB2D875B-8A2E-4BAA-87D2-8E96456A85C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534023" y="2761488"/>
            <a:ext cx="1828800" cy="265176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 b="0" spc="2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2" name="Text Placeholder 28">
            <a:extLst>
              <a:ext uri="{FF2B5EF4-FFF2-40B4-BE49-F238E27FC236}">
                <a16:creationId xmlns:a16="http://schemas.microsoft.com/office/drawing/2014/main" id="{85BF81E7-E1BD-4D1E-82F6-A7C0CDD6D5B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766050" y="2441448"/>
            <a:ext cx="1828800" cy="265176"/>
          </a:xfrm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 spc="2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3" name="Text Placeholder 28">
            <a:extLst>
              <a:ext uri="{FF2B5EF4-FFF2-40B4-BE49-F238E27FC236}">
                <a16:creationId xmlns:a16="http://schemas.microsoft.com/office/drawing/2014/main" id="{B966330D-3F04-4061-A0B4-9AB5D36C682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766049" y="2761488"/>
            <a:ext cx="1828800" cy="265176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 b="0" spc="2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4" name="Text Placeholder 28">
            <a:extLst>
              <a:ext uri="{FF2B5EF4-FFF2-40B4-BE49-F238E27FC236}">
                <a16:creationId xmlns:a16="http://schemas.microsoft.com/office/drawing/2014/main" id="{3D67AFFF-E27F-41A0-8D71-544EA9CDAF6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963151" y="2441448"/>
            <a:ext cx="1828800" cy="265176"/>
          </a:xfrm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 spc="2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5" name="Text Placeholder 28">
            <a:extLst>
              <a:ext uri="{FF2B5EF4-FFF2-40B4-BE49-F238E27FC236}">
                <a16:creationId xmlns:a16="http://schemas.microsoft.com/office/drawing/2014/main" id="{165BC447-A277-4C10-8A24-D47C19A1275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963150" y="2761488"/>
            <a:ext cx="1828800" cy="265176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 b="0" spc="2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6" name="Picture Placeholder 23">
            <a:extLst>
              <a:ext uri="{FF2B5EF4-FFF2-40B4-BE49-F238E27FC236}">
                <a16:creationId xmlns:a16="http://schemas.microsoft.com/office/drawing/2014/main" id="{D38576C9-402D-4831-A0EF-BBCA80D73A7B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3371850" y="3639312"/>
            <a:ext cx="1828800" cy="1371600"/>
          </a:xfrm>
          <a:solidFill>
            <a:schemeClr val="accent5"/>
          </a:solidFill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Picture Placeholder 23">
            <a:extLst>
              <a:ext uri="{FF2B5EF4-FFF2-40B4-BE49-F238E27FC236}">
                <a16:creationId xmlns:a16="http://schemas.microsoft.com/office/drawing/2014/main" id="{7C6F3EEF-659E-493F-AFB3-FCED6B1DF51D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5568950" y="3639312"/>
            <a:ext cx="1828800" cy="1371600"/>
          </a:xfrm>
          <a:solidFill>
            <a:schemeClr val="accent5"/>
          </a:solidFill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Picture Placeholder 23">
            <a:extLst>
              <a:ext uri="{FF2B5EF4-FFF2-40B4-BE49-F238E27FC236}">
                <a16:creationId xmlns:a16="http://schemas.microsoft.com/office/drawing/2014/main" id="{979DF6BA-4DEB-48BE-B6A3-693B3E7BBA0F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7766050" y="3639312"/>
            <a:ext cx="1828800" cy="1371600"/>
          </a:xfrm>
          <a:solidFill>
            <a:schemeClr val="accent5"/>
          </a:solidFill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9" name="Picture Placeholder 23">
            <a:extLst>
              <a:ext uri="{FF2B5EF4-FFF2-40B4-BE49-F238E27FC236}">
                <a16:creationId xmlns:a16="http://schemas.microsoft.com/office/drawing/2014/main" id="{5BBD9013-A1CA-4022-8094-3B41A2583423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9963150" y="3639312"/>
            <a:ext cx="1828800" cy="1371600"/>
          </a:xfrm>
          <a:solidFill>
            <a:schemeClr val="accent5"/>
          </a:solidFill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Text Placeholder 28">
            <a:extLst>
              <a:ext uri="{FF2B5EF4-FFF2-40B4-BE49-F238E27FC236}">
                <a16:creationId xmlns:a16="http://schemas.microsoft.com/office/drawing/2014/main" id="{F2248C56-00FA-4F0D-BF46-063951CCC53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352801" y="5175504"/>
            <a:ext cx="1828800" cy="265176"/>
          </a:xfrm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 spc="2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1" name="Text Placeholder 28">
            <a:extLst>
              <a:ext uri="{FF2B5EF4-FFF2-40B4-BE49-F238E27FC236}">
                <a16:creationId xmlns:a16="http://schemas.microsoft.com/office/drawing/2014/main" id="{35FEBC56-AFA3-4970-8BC5-C90EE1A9E68C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352800" y="5504688"/>
            <a:ext cx="1828800" cy="265176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 b="0" spc="2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2" name="Text Placeholder 28">
            <a:extLst>
              <a:ext uri="{FF2B5EF4-FFF2-40B4-BE49-F238E27FC236}">
                <a16:creationId xmlns:a16="http://schemas.microsoft.com/office/drawing/2014/main" id="{8CCCF04E-E04C-4AB1-9C53-B92D17F9326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534024" y="5175504"/>
            <a:ext cx="1828800" cy="265176"/>
          </a:xfrm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 spc="2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3" name="Text Placeholder 28">
            <a:extLst>
              <a:ext uri="{FF2B5EF4-FFF2-40B4-BE49-F238E27FC236}">
                <a16:creationId xmlns:a16="http://schemas.microsoft.com/office/drawing/2014/main" id="{219B05E2-B801-49E7-BB53-1DA62B85967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534023" y="5504688"/>
            <a:ext cx="1828800" cy="265176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 b="0" spc="2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4" name="Text Placeholder 28">
            <a:extLst>
              <a:ext uri="{FF2B5EF4-FFF2-40B4-BE49-F238E27FC236}">
                <a16:creationId xmlns:a16="http://schemas.microsoft.com/office/drawing/2014/main" id="{A31D8B7D-D3A7-4B0C-8920-B72C7DDA446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766050" y="5175504"/>
            <a:ext cx="1828800" cy="265176"/>
          </a:xfrm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 spc="2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5" name="Text Placeholder 28">
            <a:extLst>
              <a:ext uri="{FF2B5EF4-FFF2-40B4-BE49-F238E27FC236}">
                <a16:creationId xmlns:a16="http://schemas.microsoft.com/office/drawing/2014/main" id="{C2A50E85-EEA7-44BE-9C60-F2F8E34A5D3A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766049" y="5504688"/>
            <a:ext cx="1828800" cy="265176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 b="0" spc="2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6" name="Text Placeholder 28">
            <a:extLst>
              <a:ext uri="{FF2B5EF4-FFF2-40B4-BE49-F238E27FC236}">
                <a16:creationId xmlns:a16="http://schemas.microsoft.com/office/drawing/2014/main" id="{786FCB93-7EDA-432A-9123-7F027D3530E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963151" y="5175504"/>
            <a:ext cx="1828800" cy="265176"/>
          </a:xfrm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 spc="2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7" name="Text Placeholder 28">
            <a:extLst>
              <a:ext uri="{FF2B5EF4-FFF2-40B4-BE49-F238E27FC236}">
                <a16:creationId xmlns:a16="http://schemas.microsoft.com/office/drawing/2014/main" id="{69394CE7-498A-4E40-A644-3E96C78BBAC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963150" y="5504688"/>
            <a:ext cx="1828800" cy="265176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 b="0" spc="2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grpSp>
        <p:nvGrpSpPr>
          <p:cNvPr id="40" name="Bottom Right">
            <a:extLst>
              <a:ext uri="{FF2B5EF4-FFF2-40B4-BE49-F238E27FC236}">
                <a16:creationId xmlns:a16="http://schemas.microsoft.com/office/drawing/2014/main" id="{7CC44202-D72A-410C-BDF3-D38B444592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>
            <a:off x="0" y="3284231"/>
            <a:ext cx="3899905" cy="3581399"/>
            <a:chOff x="7980400" y="3276601"/>
            <a:chExt cx="4211600" cy="3581399"/>
          </a:xfrm>
        </p:grpSpPr>
        <p:grpSp>
          <p:nvGrpSpPr>
            <p:cNvPr id="41" name="Graphic 157">
              <a:extLst>
                <a:ext uri="{FF2B5EF4-FFF2-40B4-BE49-F238E27FC236}">
                  <a16:creationId xmlns:a16="http://schemas.microsoft.com/office/drawing/2014/main" id="{7256F1E1-6B3C-4A7D-A2DA-E78B8167AE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8662740" y="3276601"/>
              <a:ext cx="3529260" cy="3581397"/>
              <a:chOff x="4114800" y="1423987"/>
              <a:chExt cx="3961542" cy="4007547"/>
            </a:xfrm>
            <a:noFill/>
          </p:grpSpPr>
          <p:sp>
            <p:nvSpPr>
              <p:cNvPr id="43" name="Freeform: Shape 24">
                <a:extLst>
                  <a:ext uri="{FF2B5EF4-FFF2-40B4-BE49-F238E27FC236}">
                    <a16:creationId xmlns:a16="http://schemas.microsoft.com/office/drawing/2014/main" id="{CBACE6E7-9D64-4E22-947B-A16BC13A495D}"/>
                  </a:ext>
                </a:extLst>
              </p:cNvPr>
              <p:cNvSpPr/>
              <p:nvPr/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 dirty="0"/>
              </a:p>
            </p:txBody>
          </p:sp>
          <p:sp>
            <p:nvSpPr>
              <p:cNvPr id="44" name="Freeform: Shape 25">
                <a:extLst>
                  <a:ext uri="{FF2B5EF4-FFF2-40B4-BE49-F238E27FC236}">
                    <a16:creationId xmlns:a16="http://schemas.microsoft.com/office/drawing/2014/main" id="{312E2F0C-7DDA-46C1-8BFC-0CB6610ED2D6}"/>
                  </a:ext>
                </a:extLst>
              </p:cNvPr>
              <p:cNvSpPr/>
              <p:nvPr/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 dirty="0"/>
              </a:p>
            </p:txBody>
          </p:sp>
          <p:sp>
            <p:nvSpPr>
              <p:cNvPr id="45" name="Freeform: Shape 26">
                <a:extLst>
                  <a:ext uri="{FF2B5EF4-FFF2-40B4-BE49-F238E27FC236}">
                    <a16:creationId xmlns:a16="http://schemas.microsoft.com/office/drawing/2014/main" id="{B00BB558-C9D3-4865-9D7C-68080BD9BC5C}"/>
                  </a:ext>
                </a:extLst>
              </p:cNvPr>
              <p:cNvSpPr/>
              <p:nvPr/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 dirty="0"/>
              </a:p>
            </p:txBody>
          </p:sp>
          <p:sp>
            <p:nvSpPr>
              <p:cNvPr id="46" name="Freeform: Shape 30">
                <a:extLst>
                  <a:ext uri="{FF2B5EF4-FFF2-40B4-BE49-F238E27FC236}">
                    <a16:creationId xmlns:a16="http://schemas.microsoft.com/office/drawing/2014/main" id="{DE84E9D1-C6BC-4D0F-8E28-452D1A2D6348}"/>
                  </a:ext>
                </a:extLst>
              </p:cNvPr>
              <p:cNvSpPr/>
              <p:nvPr/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 dirty="0"/>
              </a:p>
            </p:txBody>
          </p:sp>
          <p:sp>
            <p:nvSpPr>
              <p:cNvPr id="47" name="Freeform: Shape 31">
                <a:extLst>
                  <a:ext uri="{FF2B5EF4-FFF2-40B4-BE49-F238E27FC236}">
                    <a16:creationId xmlns:a16="http://schemas.microsoft.com/office/drawing/2014/main" id="{7EBBCCB4-1809-40AD-91F6-39C28759E5E8}"/>
                  </a:ext>
                </a:extLst>
              </p:cNvPr>
              <p:cNvSpPr/>
              <p:nvPr/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 dirty="0"/>
              </a:p>
            </p:txBody>
          </p:sp>
          <p:sp>
            <p:nvSpPr>
              <p:cNvPr id="48" name="Freeform: Shape 32">
                <a:extLst>
                  <a:ext uri="{FF2B5EF4-FFF2-40B4-BE49-F238E27FC236}">
                    <a16:creationId xmlns:a16="http://schemas.microsoft.com/office/drawing/2014/main" id="{BA3FEF5E-47CD-4172-8DF6-02148A3725E4}"/>
                  </a:ext>
                </a:extLst>
              </p:cNvPr>
              <p:cNvSpPr/>
              <p:nvPr/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 dirty="0"/>
              </a:p>
            </p:txBody>
          </p:sp>
          <p:sp>
            <p:nvSpPr>
              <p:cNvPr id="49" name="Freeform: Shape 36">
                <a:extLst>
                  <a:ext uri="{FF2B5EF4-FFF2-40B4-BE49-F238E27FC236}">
                    <a16:creationId xmlns:a16="http://schemas.microsoft.com/office/drawing/2014/main" id="{A0DB2A11-69BA-47A8-83C3-24DC12533D21}"/>
                  </a:ext>
                </a:extLst>
              </p:cNvPr>
              <p:cNvSpPr/>
              <p:nvPr/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 dirty="0"/>
              </a:p>
            </p:txBody>
          </p:sp>
        </p:grpSp>
        <p:sp>
          <p:nvSpPr>
            <p:cNvPr id="42" name="Freeform: Shape 23">
              <a:extLst>
                <a:ext uri="{FF2B5EF4-FFF2-40B4-BE49-F238E27FC236}">
                  <a16:creationId xmlns:a16="http://schemas.microsoft.com/office/drawing/2014/main" id="{03BB437D-6EF7-4ADF-B47F-C4F3AA64A8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rtl="0"/>
              <a:endParaRPr lang="en-GB" noProof="0" dirty="0"/>
            </a:p>
          </p:txBody>
        </p:sp>
      </p:grp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C71211-4520-46A1-9487-4AE49C323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16599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81000"/>
            <a:ext cx="109728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1825625"/>
            <a:ext cx="10972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D77A09-15C2-4E47-948E-AACAFCA47D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567522-C3B6-46EB-A361-BEC2510B00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C57CF0-034F-450D-937C-718D5AF1A0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9" r:id="rId2"/>
    <p:sldLayoutId id="2147483670" r:id="rId3"/>
    <p:sldLayoutId id="2147483651" r:id="rId4"/>
    <p:sldLayoutId id="2147483654" r:id="rId5"/>
    <p:sldLayoutId id="2147483673" r:id="rId6"/>
    <p:sldLayoutId id="2147483663" r:id="rId7"/>
    <p:sldLayoutId id="2147483667" r:id="rId8"/>
    <p:sldLayoutId id="2147483664" r:id="rId9"/>
    <p:sldLayoutId id="2147483671" r:id="rId10"/>
    <p:sldLayoutId id="2147483672" r:id="rId11"/>
    <p:sldLayoutId id="2147483662" r:id="rId12"/>
    <p:sldLayoutId id="2147483666" r:id="rId13"/>
    <p:sldLayoutId id="2147483660" r:id="rId14"/>
    <p:sldLayoutId id="2147483661" r:id="rId15"/>
    <p:sldLayoutId id="2147483652" r:id="rId16"/>
    <p:sldLayoutId id="2147483653" r:id="rId17"/>
    <p:sldLayoutId id="2147483655" r:id="rId18"/>
    <p:sldLayoutId id="2147483656" r:id="rId19"/>
    <p:sldLayoutId id="2147483657" r:id="rId20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000" kern="1200" cap="all" spc="3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528" userDrawn="1">
          <p15:clr>
            <a:srgbClr val="547EBF"/>
          </p15:clr>
        </p15:guide>
        <p15:guide id="4" orient="horz" pos="240" userDrawn="1">
          <p15:clr>
            <a:srgbClr val="547EBF"/>
          </p15:clr>
        </p15:guide>
        <p15:guide id="5" pos="7152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10" pos="1920" userDrawn="1">
          <p15:clr>
            <a:srgbClr val="547EBF"/>
          </p15:clr>
        </p15:guide>
        <p15:guide id="12" pos="5736" userDrawn="1">
          <p15:clr>
            <a:srgbClr val="547EBF"/>
          </p15:clr>
        </p15:guide>
        <p15:guide id="15" pos="5112" userDrawn="1">
          <p15:clr>
            <a:srgbClr val="9FCC3B"/>
          </p15:clr>
        </p15:guide>
        <p15:guide id="16" pos="2544" userDrawn="1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g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svg"/><Relationship Id="rId7" Type="http://schemas.openxmlformats.org/officeDocument/2006/relationships/image" Target="../media/image22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sv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F3D98-3C30-4CFC-8643-C81E829C8C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1000" y="4814306"/>
            <a:ext cx="11430000" cy="914400"/>
          </a:xfrm>
        </p:spPr>
        <p:txBody>
          <a:bodyPr anchor="b" anchorCtr="0">
            <a:normAutofit/>
          </a:bodyPr>
          <a:lstStyle/>
          <a:p>
            <a:r>
              <a:rPr lang="en-US" dirty="0"/>
              <a:t>AI-BASED MEDICINAL PLANT DETECTION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68D447-28D3-4F5F-B2DC-FD67E90158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727142"/>
            <a:ext cx="9144000" cy="457200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Chandan Kumar(211301)     </a:t>
            </a:r>
            <a:r>
              <a:rPr lang="en-IN" i="0" u="none" strike="noStrike" baseline="0" dirty="0" err="1">
                <a:solidFill>
                  <a:schemeClr val="bg1">
                    <a:lumMod val="50000"/>
                  </a:schemeClr>
                </a:solidFill>
                <a:latin typeface="Avenir Next LT Pro Light (Body)"/>
              </a:rPr>
              <a:t>Awanish</a:t>
            </a:r>
            <a:r>
              <a:rPr lang="en-IN" i="0" u="none" strike="noStrike" baseline="0" dirty="0">
                <a:solidFill>
                  <a:schemeClr val="bg1">
                    <a:lumMod val="50000"/>
                  </a:schemeClr>
                </a:solidFill>
                <a:latin typeface="Avenir Next LT Pro Light (Body)"/>
              </a:rPr>
              <a:t> Thakur (211114)</a:t>
            </a:r>
            <a:endParaRPr lang="en-US" dirty="0">
              <a:solidFill>
                <a:schemeClr val="bg1">
                  <a:lumMod val="50000"/>
                </a:schemeClr>
              </a:solidFill>
              <a:latin typeface="Avenir Next LT Pro Light (Body)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4EA724-6DFA-D7A3-F49C-25A0F35583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971800" cy="4498848"/>
          </a:xfrm>
          <a:prstGeom prst="rect">
            <a:avLst/>
          </a:prstGeom>
        </p:spPr>
      </p:pic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5D4DA6C7-D55F-0A01-9FEF-100A54D6338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/>
          <a:srcRect l="5963" r="5963"/>
          <a:stretch>
            <a:fillRect/>
          </a:stretch>
        </p:blipFill>
        <p:spPr/>
      </p:pic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A6240879-8229-0829-717B-F06705948A89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5"/>
          <a:srcRect l="5963" r="5963"/>
          <a:stretch>
            <a:fillRect/>
          </a:stretch>
        </p:blipFill>
        <p:spPr/>
      </p:pic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CA11B80E-0432-B5EC-6442-9029FBAC2E78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6"/>
          <a:srcRect l="5963" r="596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3860655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Title 197">
            <a:extLst>
              <a:ext uri="{FF2B5EF4-FFF2-40B4-BE49-F238E27FC236}">
                <a16:creationId xmlns:a16="http://schemas.microsoft.com/office/drawing/2014/main" id="{7DD80A03-4E46-493A-82B4-799A0FA96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4568" y="2016252"/>
            <a:ext cx="1417502" cy="868680"/>
          </a:xfrm>
        </p:spPr>
        <p:txBody>
          <a:bodyPr>
            <a:normAutofit fontScale="90000"/>
          </a:bodyPr>
          <a:lstStyle/>
          <a:p>
            <a:r>
              <a:rPr lang="en-US" dirty="0"/>
              <a:t>Model Result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id="{DBEB1896-B65D-4081-ADBA-57D7C677FD3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26933" y="2756281"/>
            <a:ext cx="3406902" cy="265176"/>
          </a:xfrm>
        </p:spPr>
        <p:txBody>
          <a:bodyPr/>
          <a:lstStyle/>
          <a:p>
            <a:r>
              <a:rPr lang="en-US" dirty="0"/>
              <a:t>Inception V3</a:t>
            </a:r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id="{7A16789D-3C0D-4A3B-A409-B9F9D070F48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936458" y="4965495"/>
            <a:ext cx="3383280" cy="265176"/>
          </a:xfrm>
        </p:spPr>
        <p:txBody>
          <a:bodyPr/>
          <a:lstStyle/>
          <a:p>
            <a:r>
              <a:rPr lang="en-US" dirty="0"/>
              <a:t>Inception Resnet V2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36E9886-5B70-4F3A-A999-15D6807E1AE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2024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ACB6A2-99B6-4FFA-87DD-FA5CE7FDFD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AI-BASED MEDICINAL PLANT DETECTION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02C59F-E318-463D-85D3-0464114CC3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F49E554C-4723-B8C3-CD1B-A1B56E8DE9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6735" y="983615"/>
            <a:ext cx="3467100" cy="169164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2952D298-0D3D-8813-4966-837309B4DE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7935" y="983615"/>
            <a:ext cx="4817110" cy="2037842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E7A67911-8112-D5F0-9FBA-414763AD68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5785" y="3336606"/>
            <a:ext cx="3448050" cy="1508443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29DA837A-643E-24AF-F8D9-8FE59655B7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7935" y="3135469"/>
            <a:ext cx="4817110" cy="2095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762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B6389-2374-4677-B8BB-59410CCC32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81000"/>
            <a:ext cx="10972800" cy="1325563"/>
          </a:xfrm>
        </p:spPr>
        <p:txBody>
          <a:bodyPr>
            <a:normAutofit/>
          </a:bodyPr>
          <a:lstStyle/>
          <a:p>
            <a:r>
              <a:rPr lang="en-US" dirty="0"/>
              <a:t>Implementation</a:t>
            </a:r>
          </a:p>
        </p:txBody>
      </p:sp>
      <p:pic>
        <p:nvPicPr>
          <p:cNvPr id="27" name="Online Image Placeholder 26" descr="List outline">
            <a:extLst>
              <a:ext uri="{FF2B5EF4-FFF2-40B4-BE49-F238E27FC236}">
                <a16:creationId xmlns:a16="http://schemas.microsoft.com/office/drawing/2014/main" id="{B865A956-E52D-49BE-A43C-9F1E1F2BC2E4}"/>
              </a:ext>
            </a:extLst>
          </p:cNvPr>
          <p:cNvPicPr>
            <a:picLocks noGrp="1" noChangeAspect="1"/>
          </p:cNvPicPr>
          <p:nvPr>
            <p:ph type="clipArt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08176" y="2423160"/>
            <a:ext cx="685800" cy="685800"/>
          </a:xfr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6FDB434-255F-4F77-9158-2BDDB9EA1FF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32688" y="3364992"/>
            <a:ext cx="1645920" cy="310896"/>
          </a:xfrm>
        </p:spPr>
        <p:txBody>
          <a:bodyPr/>
          <a:lstStyle/>
          <a:p>
            <a:r>
              <a:rPr lang="en-US" dirty="0"/>
              <a:t>PLANNING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26918A9-8AF6-4944-9DC2-2A99A24763A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33450" y="3721516"/>
            <a:ext cx="1645920" cy="832104"/>
          </a:xfrm>
        </p:spPr>
        <p:txBody>
          <a:bodyPr>
            <a:normAutofit/>
          </a:bodyPr>
          <a:lstStyle/>
          <a:p>
            <a:r>
              <a:rPr lang="en-US" dirty="0"/>
              <a:t>Synergize scalable  e-commerce</a:t>
            </a:r>
          </a:p>
        </p:txBody>
      </p:sp>
      <p:pic>
        <p:nvPicPr>
          <p:cNvPr id="29" name="Online Image Placeholder 28" descr="Bar graph with upward trend outline">
            <a:extLst>
              <a:ext uri="{FF2B5EF4-FFF2-40B4-BE49-F238E27FC236}">
                <a16:creationId xmlns:a16="http://schemas.microsoft.com/office/drawing/2014/main" id="{4EACFE0A-018C-4FB9-A1E4-E05330F152DA}"/>
              </a:ext>
            </a:extLst>
          </p:cNvPr>
          <p:cNvPicPr>
            <a:picLocks noGrp="1" noChangeAspect="1"/>
          </p:cNvPicPr>
          <p:nvPr>
            <p:ph type="clipArt" sz="quarter"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84448" y="2423160"/>
            <a:ext cx="685800" cy="685800"/>
          </a:xfrm>
        </p:spPr>
      </p:pic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338466A-BF2C-4F48-B83D-5E6B89461D0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099816" y="3355848"/>
            <a:ext cx="1645920" cy="310896"/>
          </a:xfrm>
        </p:spPr>
        <p:txBody>
          <a:bodyPr/>
          <a:lstStyle/>
          <a:p>
            <a:r>
              <a:rPr lang="en-US" dirty="0"/>
              <a:t>MARKETING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27233C1-A47E-4127-8FB3-64C5C6C6C49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099816" y="3721516"/>
            <a:ext cx="1645920" cy="832104"/>
          </a:xfrm>
        </p:spPr>
        <p:txBody>
          <a:bodyPr/>
          <a:lstStyle/>
          <a:p>
            <a:r>
              <a:rPr lang="en-US" dirty="0"/>
              <a:t>Disseminate standardized metrics</a:t>
            </a:r>
          </a:p>
        </p:txBody>
      </p:sp>
      <p:pic>
        <p:nvPicPr>
          <p:cNvPr id="33" name="Online Image Placeholder 32" descr="Blueprint outline">
            <a:extLst>
              <a:ext uri="{FF2B5EF4-FFF2-40B4-BE49-F238E27FC236}">
                <a16:creationId xmlns:a16="http://schemas.microsoft.com/office/drawing/2014/main" id="{45103041-D6E8-4733-9B4D-86547C08318A}"/>
              </a:ext>
            </a:extLst>
          </p:cNvPr>
          <p:cNvPicPr>
            <a:picLocks noGrp="1" noChangeAspect="1"/>
          </p:cNvPicPr>
          <p:nvPr>
            <p:ph type="clipArt" sz="quarter" idx="15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51576" y="2423160"/>
            <a:ext cx="685800" cy="685800"/>
          </a:xfrm>
        </p:spPr>
      </p:pic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EE04FD41-8B26-46D1-AE0C-B1866005671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266944" y="3355848"/>
            <a:ext cx="1645920" cy="310896"/>
          </a:xfrm>
        </p:spPr>
        <p:txBody>
          <a:bodyPr/>
          <a:lstStyle/>
          <a:p>
            <a:r>
              <a:rPr lang="en-US" dirty="0"/>
              <a:t>DESIGNING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D0E0A068-9FA2-4A28-ACA9-4E689C51744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266944" y="3721516"/>
            <a:ext cx="1645920" cy="832104"/>
          </a:xfrm>
        </p:spPr>
        <p:txBody>
          <a:bodyPr/>
          <a:lstStyle/>
          <a:p>
            <a:r>
              <a:rPr lang="en-US" dirty="0"/>
              <a:t>Disseminate standardized metrics</a:t>
            </a:r>
          </a:p>
          <a:p>
            <a:endParaRPr lang="en-US" dirty="0"/>
          </a:p>
        </p:txBody>
      </p:sp>
      <p:pic>
        <p:nvPicPr>
          <p:cNvPr id="37" name="Online Image Placeholder 36" descr="Puzzle outline">
            <a:extLst>
              <a:ext uri="{FF2B5EF4-FFF2-40B4-BE49-F238E27FC236}">
                <a16:creationId xmlns:a16="http://schemas.microsoft.com/office/drawing/2014/main" id="{5F45D1FD-DB23-4410-981E-ECF0CCA98AC9}"/>
              </a:ext>
            </a:extLst>
          </p:cNvPr>
          <p:cNvPicPr>
            <a:picLocks noGrp="1" noChangeAspect="1"/>
          </p:cNvPicPr>
          <p:nvPr>
            <p:ph type="clipArt" sz="quarter" idx="16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964424" y="2459736"/>
            <a:ext cx="685800" cy="685800"/>
          </a:xfrm>
        </p:spPr>
      </p:pic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54895B0F-F8F6-492F-A852-E04F88C56C7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43216" y="3355848"/>
            <a:ext cx="1645920" cy="310896"/>
          </a:xfrm>
        </p:spPr>
        <p:txBody>
          <a:bodyPr/>
          <a:lstStyle/>
          <a:p>
            <a:r>
              <a:rPr lang="en-US" dirty="0"/>
              <a:t>STRATEGY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14373747-C7AF-470E-94C6-28A7637B315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443216" y="3721516"/>
            <a:ext cx="1645920" cy="832104"/>
          </a:xfrm>
        </p:spPr>
        <p:txBody>
          <a:bodyPr/>
          <a:lstStyle/>
          <a:p>
            <a:r>
              <a:rPr lang="en-US" dirty="0"/>
              <a:t>Foster holistically superior methodologies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2A7332C-FCBF-460B-9FEE-1D818323843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2024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28384B-C781-4D4F-A4B4-88CC320D9F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AI-BASED MEDICINAL PLANT DETECTION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56DE65-1C9F-43FA-8184-8857F79993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77A1EC5-1465-4F00-A154-1B4EC30189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38200" y="2124766"/>
            <a:ext cx="1828800" cy="2743200"/>
          </a:xfrm>
          <a:prstGeom prst="rect">
            <a:avLst/>
          </a:prstGeom>
          <a:noFill/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23E3B01E-8639-45C1-9459-4DA8586CE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008521" y="2120360"/>
            <a:ext cx="1828800" cy="274320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22E23863-9EC8-43BA-A4F3-E314B5A072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349163" y="2111548"/>
            <a:ext cx="1828800" cy="2743200"/>
          </a:xfrm>
          <a:prstGeom prst="rect">
            <a:avLst/>
          </a:prstGeom>
          <a:noFill/>
          <a:ln w="190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96A3B0E-3D53-6852-9546-2848022E297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0827" y="2102023"/>
            <a:ext cx="5465173" cy="286359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2E622EF-1750-245A-60F3-7B79D33ABF3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89904" y="2102023"/>
            <a:ext cx="5465173" cy="2863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324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5F9238-BE3F-D7B9-621A-7D6870F8F5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PREDICTION RESULT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8F3236-BF15-39A0-F945-EE8D921615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2024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98F4A7-8AF7-C0D6-6E3C-64377E2EF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AI-BASED MEDICINAL PLANT DETECTION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7562F8-B78E-078C-C742-14C2C133ED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12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95955D2-A60C-68CF-FE83-FFC9F409F30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51460"/>
            <a:ext cx="12192000" cy="4572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663526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Picture Placeholder 88" descr="photo or bright orange anemone">
            <a:extLst>
              <a:ext uri="{FF2B5EF4-FFF2-40B4-BE49-F238E27FC236}">
                <a16:creationId xmlns:a16="http://schemas.microsoft.com/office/drawing/2014/main" id="{6F8E1FF5-0E2A-43EE-B3E2-CC746761BA7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3044952" cy="6858000"/>
          </a:xfr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B90AB4-D228-4548-B072-7264982123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84448" y="680266"/>
            <a:ext cx="3483864" cy="823912"/>
          </a:xfrm>
        </p:spPr>
        <p:txBody>
          <a:bodyPr>
            <a:normAutofit/>
          </a:bodyPr>
          <a:lstStyle/>
          <a:p>
            <a:r>
              <a:rPr lang="en-US" sz="2400" dirty="0"/>
              <a:t>Challenges and Limitations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0677C9-3E42-427F-93B8-5266929064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584448" y="1880733"/>
            <a:ext cx="3483864" cy="4099062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 marL="0" indent="0" algn="just">
              <a:lnSpc>
                <a:spcPct val="120000"/>
              </a:lnSpc>
              <a:buNone/>
            </a:pPr>
            <a:r>
              <a:rPr lang="en-GB" b="1" dirty="0"/>
              <a:t>Challenges</a:t>
            </a:r>
            <a:r>
              <a:rPr lang="en-GB" dirty="0"/>
              <a:t>:</a:t>
            </a:r>
          </a:p>
          <a:p>
            <a:pPr algn="just">
              <a:lnSpc>
                <a:spcPct val="120000"/>
              </a:lnSpc>
            </a:pPr>
            <a:r>
              <a:rPr lang="en-GB" dirty="0"/>
              <a:t>High variability in the appearance of plants due to factors like lighting and angle.</a:t>
            </a:r>
          </a:p>
          <a:p>
            <a:pPr algn="just">
              <a:lnSpc>
                <a:spcPct val="120000"/>
              </a:lnSpc>
            </a:pPr>
            <a:r>
              <a:rPr lang="en-GB" dirty="0"/>
              <a:t>Limited hardware resources for training and deploying the model.</a:t>
            </a:r>
          </a:p>
          <a:p>
            <a:pPr marL="0" indent="0" algn="just">
              <a:lnSpc>
                <a:spcPct val="120000"/>
              </a:lnSpc>
              <a:buNone/>
            </a:pPr>
            <a:r>
              <a:rPr lang="en-GB" b="1" dirty="0"/>
              <a:t>Limitations</a:t>
            </a:r>
            <a:r>
              <a:rPr lang="en-GB" dirty="0"/>
              <a:t>:</a:t>
            </a:r>
          </a:p>
          <a:p>
            <a:pPr algn="just">
              <a:lnSpc>
                <a:spcPct val="120000"/>
              </a:lnSpc>
            </a:pPr>
            <a:r>
              <a:rPr lang="en-GB" dirty="0"/>
              <a:t>Dependency on high-quality images for accurate results.</a:t>
            </a:r>
          </a:p>
          <a:p>
            <a:pPr algn="just">
              <a:lnSpc>
                <a:spcPct val="120000"/>
              </a:lnSpc>
            </a:pPr>
            <a:r>
              <a:rPr lang="en-GB" dirty="0"/>
              <a:t>Risk of overfitting in the machine learning model.</a:t>
            </a:r>
          </a:p>
          <a:p>
            <a:pPr algn="just">
              <a:lnSpc>
                <a:spcPct val="120000"/>
              </a:lnSpc>
            </a:pPr>
            <a:r>
              <a:rPr lang="en-GB" dirty="0"/>
              <a:t>Difficulty in explaining the model's decision-making process.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5018B6D-E395-49AD-92AD-AD69E3AB40C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529384" y="680266"/>
            <a:ext cx="3483864" cy="823912"/>
          </a:xfrm>
        </p:spPr>
        <p:txBody>
          <a:bodyPr>
            <a:normAutofit/>
          </a:bodyPr>
          <a:lstStyle/>
          <a:p>
            <a:r>
              <a:rPr lang="en-US" sz="2400" dirty="0"/>
              <a:t>Future Work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DB9D020-1E25-453D-83DF-1420ACD3968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543800" y="1880733"/>
            <a:ext cx="3483864" cy="4099062"/>
          </a:xfrm>
        </p:spPr>
        <p:txBody>
          <a:bodyPr vert="horz" lIns="91440" tIns="45720" rIns="91440" bIns="45720" rtlCol="0" anchor="t">
            <a:normAutofit fontScale="77500" lnSpcReduction="20000"/>
          </a:bodyPr>
          <a:lstStyle/>
          <a:p>
            <a:pPr marL="0" indent="0" algn="just">
              <a:lnSpc>
                <a:spcPct val="120000"/>
              </a:lnSpc>
              <a:buNone/>
            </a:pPr>
            <a:r>
              <a:rPr lang="en-GB" b="1" dirty="0"/>
              <a:t>Improvements</a:t>
            </a:r>
            <a:r>
              <a:rPr lang="en-GB" dirty="0"/>
              <a:t>:</a:t>
            </a:r>
          </a:p>
          <a:p>
            <a:pPr algn="just">
              <a:lnSpc>
                <a:spcPct val="120000"/>
              </a:lnSpc>
            </a:pPr>
            <a:r>
              <a:rPr lang="en-GB" dirty="0"/>
              <a:t>Develop custom machine learning models tailored specifically for plant recognition.</a:t>
            </a:r>
          </a:p>
          <a:p>
            <a:pPr algn="just">
              <a:lnSpc>
                <a:spcPct val="120000"/>
              </a:lnSpc>
            </a:pPr>
            <a:r>
              <a:rPr lang="en-GB" dirty="0"/>
              <a:t>Enhance the quality and diversity of the dataset used for training.</a:t>
            </a:r>
          </a:p>
          <a:p>
            <a:pPr algn="just">
              <a:lnSpc>
                <a:spcPct val="120000"/>
              </a:lnSpc>
            </a:pPr>
            <a:r>
              <a:rPr lang="en-GB" dirty="0"/>
              <a:t>Create a user-friendly web application for wider accessibility.</a:t>
            </a:r>
          </a:p>
          <a:p>
            <a:pPr marL="0" indent="0" algn="just">
              <a:lnSpc>
                <a:spcPct val="120000"/>
              </a:lnSpc>
              <a:buNone/>
            </a:pPr>
            <a:r>
              <a:rPr lang="en-GB" b="1" dirty="0"/>
              <a:t>Explorations</a:t>
            </a:r>
            <a:r>
              <a:rPr lang="en-GB" dirty="0"/>
              <a:t>:</a:t>
            </a:r>
          </a:p>
          <a:p>
            <a:pPr algn="just">
              <a:lnSpc>
                <a:spcPct val="120000"/>
              </a:lnSpc>
            </a:pPr>
            <a:r>
              <a:rPr lang="en-GB" dirty="0"/>
              <a:t>Implement real-time plant recognition capabilities.</a:t>
            </a:r>
          </a:p>
          <a:p>
            <a:pPr algn="just">
              <a:lnSpc>
                <a:spcPct val="120000"/>
              </a:lnSpc>
            </a:pPr>
            <a:r>
              <a:rPr lang="en-GB" dirty="0"/>
              <a:t>Integrate with Geographic Information System (GIS) platforms for location-based identification.</a:t>
            </a:r>
          </a:p>
          <a:p>
            <a:pPr algn="just">
              <a:lnSpc>
                <a:spcPct val="120000"/>
              </a:lnSpc>
            </a:pPr>
            <a:r>
              <a:rPr lang="en-GB" dirty="0"/>
              <a:t>Ensure cross-platform compatibility to reach a broader audience.</a:t>
            </a:r>
            <a:endParaRPr lang="en-US" dirty="0"/>
          </a:p>
        </p:txBody>
      </p:sp>
      <p:sp>
        <p:nvSpPr>
          <p:cNvPr id="28" name="Date Placeholder 27">
            <a:extLst>
              <a:ext uri="{FF2B5EF4-FFF2-40B4-BE49-F238E27FC236}">
                <a16:creationId xmlns:a16="http://schemas.microsoft.com/office/drawing/2014/main" id="{866D3255-1080-49E5-A8E5-588252691FD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2024</a:t>
            </a:r>
          </a:p>
        </p:txBody>
      </p:sp>
      <p:sp>
        <p:nvSpPr>
          <p:cNvPr id="29" name="Footer Placeholder 28">
            <a:extLst>
              <a:ext uri="{FF2B5EF4-FFF2-40B4-BE49-F238E27FC236}">
                <a16:creationId xmlns:a16="http://schemas.microsoft.com/office/drawing/2014/main" id="{3F372074-FF6E-4CF6-B5D6-46397F45C2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AI-BASED MEDICINAL PLANT DETECTION</a:t>
            </a:r>
          </a:p>
        </p:txBody>
      </p: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id="{38F0BCD9-5A74-4615-9BC9-3C02A0D5A8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1002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D1A202-23A3-4F3A-AA92-0172C8D2DA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8272" y="401416"/>
            <a:ext cx="4572000" cy="1325563"/>
          </a:xfrm>
        </p:spPr>
        <p:txBody>
          <a:bodyPr anchor="b"/>
          <a:lstStyle/>
          <a:p>
            <a:r>
              <a:rPr lang="en-US" dirty="0"/>
              <a:t>Conclusion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943E7C-A74D-4CB3-844B-51917C88C9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748272" y="2084833"/>
            <a:ext cx="4572000" cy="3360420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"/>
            <a:r>
              <a:rPr lang="en-GB" b="1" u="sng" dirty="0"/>
              <a:t>Summary</a:t>
            </a:r>
            <a:r>
              <a:rPr lang="en-GB" b="1" dirty="0"/>
              <a:t>: </a:t>
            </a:r>
            <a:r>
              <a:rPr lang="en-GB" dirty="0"/>
              <a:t>The project successfully developed an AI-based system for recognizing and classifying medicinal plants, demonstrating high accuracy and efficiency.</a:t>
            </a:r>
          </a:p>
          <a:p>
            <a:pPr algn="just"/>
            <a:r>
              <a:rPr lang="en-GB" b="1" u="sng" dirty="0"/>
              <a:t>Impact</a:t>
            </a:r>
            <a:r>
              <a:rPr lang="en-GB" dirty="0"/>
              <a:t>: The system has potential applications in botany, healthcare, and environmental science, contributing to the identification and conservation of medicinal plants.</a:t>
            </a:r>
            <a:endParaRPr lang="en-US" dirty="0"/>
          </a:p>
        </p:txBody>
      </p:sp>
      <p:sp>
        <p:nvSpPr>
          <p:cNvPr id="26" name="Date Placeholder 25">
            <a:extLst>
              <a:ext uri="{FF2B5EF4-FFF2-40B4-BE49-F238E27FC236}">
                <a16:creationId xmlns:a16="http://schemas.microsoft.com/office/drawing/2014/main" id="{F9C20C10-9D7D-4177-9698-268E4571E974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27" name="Footer Placeholder 26">
            <a:extLst>
              <a:ext uri="{FF2B5EF4-FFF2-40B4-BE49-F238E27FC236}">
                <a16:creationId xmlns:a16="http://schemas.microsoft.com/office/drawing/2014/main" id="{510E79F6-2C38-4C73-80F0-2D9BC5DBE77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AI-BASED MEDICINAL PLANT DETECTION</a:t>
            </a:r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id="{68B7A5A4-3AD8-472D-A4E3-F536ED1A968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87C2E9CC-F53C-7C23-4775-0D143E9233A3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l="11320" r="11320"/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A05A381B-BB90-4064-2D18-8DAECD468B2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506" b="50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2714902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A8BEBD-0E8E-B75C-BFD8-29E6B71DF43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26169" y="394843"/>
            <a:ext cx="10607040" cy="365760"/>
          </a:xfrm>
        </p:spPr>
        <p:txBody>
          <a:bodyPr/>
          <a:lstStyle/>
          <a:p>
            <a:pPr algn="ctr"/>
            <a:r>
              <a:rPr lang="en-IN" dirty="0"/>
              <a:t>REFERENCES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D54CD6-7C5B-AE2B-5D7F-A2A5D3B81C17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2024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5A0DC2-1C9D-1CE2-77D2-4D493D1723C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425374" y="6356349"/>
            <a:ext cx="3408629" cy="365125"/>
          </a:xfrm>
        </p:spPr>
        <p:txBody>
          <a:bodyPr/>
          <a:lstStyle/>
          <a:p>
            <a:r>
              <a:rPr lang="en-US" dirty="0"/>
              <a:t>AI-BASED MEDICINAL PLANT DETECTION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6B58BF-DD56-64F1-28D3-D1309BF70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15</a:t>
            </a:fld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BC5B413-BB2E-EF4A-F238-AE66ACDF97C2}"/>
              </a:ext>
            </a:extLst>
          </p:cNvPr>
          <p:cNvSpPr txBox="1">
            <a:spLocks/>
          </p:cNvSpPr>
          <p:nvPr/>
        </p:nvSpPr>
        <p:spPr>
          <a:xfrm>
            <a:off x="826169" y="987068"/>
            <a:ext cx="10607040" cy="536928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dirty="0"/>
              <a:t>Dataset: B R, Pushpa; Rani, Shobha (2023), “Indian Medicinal Leaves Image Datasets”, Mendeley Data, V3, </a:t>
            </a:r>
            <a:r>
              <a:rPr lang="en-US" dirty="0" err="1"/>
              <a:t>doi</a:t>
            </a:r>
            <a:r>
              <a:rPr lang="en-US" dirty="0"/>
              <a:t>: 10.17632/748f8jkphb.3</a:t>
            </a:r>
          </a:p>
          <a:p>
            <a:pPr algn="just"/>
            <a:r>
              <a:rPr lang="en-US" dirty="0"/>
              <a:t>“State of the World’s Plants and Fungi | Kew,” Kew.org, 2016. https://www.kew.org/science/state-of-the-worlds-plants-and-fungi (accessed May 16, 2024).</a:t>
            </a:r>
          </a:p>
          <a:p>
            <a:pPr algn="just"/>
            <a:r>
              <a:rPr lang="en-US" dirty="0"/>
              <a:t>“The impact of disasters and crises on agriculture and food security,” 2017. Available: https://openknowledge.fao.org/server/api/core/bitstreams/0f03a24f-8d37-4700-aef4-fc436ff32021/content</a:t>
            </a:r>
          </a:p>
          <a:p>
            <a:pPr algn="just"/>
            <a:r>
              <a:rPr lang="en-US" dirty="0"/>
              <a:t>Bsienvis.nic.in, 2015. http://www.bsienvis.nic.in/Database/Plant-Discoveries-2020_20977.aspx (accessed May 16, 2024).</a:t>
            </a:r>
          </a:p>
          <a:p>
            <a:pPr algn="just"/>
            <a:r>
              <a:rPr lang="en-US" dirty="0"/>
              <a:t>WWF, “BENDING THE CURVE OF BIODIVERSITY LOSS LIVING PLANET REPORT 2020,” 2020. Available: https://www.wwf.org.uk/sites/default/files/2020-09/LPR20_Full_report.pdf</a:t>
            </a:r>
          </a:p>
          <a:p>
            <a:pPr algn="just"/>
            <a:r>
              <a:rPr lang="en-US" dirty="0"/>
              <a:t>X. Qin, </a:t>
            </a:r>
            <a:r>
              <a:rPr lang="en-US" dirty="0" err="1"/>
              <a:t>Zichen</a:t>
            </a:r>
            <a:r>
              <a:rPr lang="en-US" dirty="0"/>
              <a:t> Vincent Zhang, C. Huang, M. </a:t>
            </a:r>
            <a:r>
              <a:rPr lang="en-US" dirty="0" err="1"/>
              <a:t>Dehghan</a:t>
            </a:r>
            <a:r>
              <a:rPr lang="en-US" dirty="0"/>
              <a:t>, O. R. </a:t>
            </a:r>
            <a:r>
              <a:rPr lang="en-US" dirty="0" err="1"/>
              <a:t>Zaïane</a:t>
            </a:r>
            <a:r>
              <a:rPr lang="en-US" dirty="0"/>
              <a:t>, and M. </a:t>
            </a:r>
            <a:r>
              <a:rPr lang="en-US" dirty="0" err="1"/>
              <a:t>Jägersand</a:t>
            </a:r>
            <a:r>
              <a:rPr lang="en-US" dirty="0"/>
              <a:t>, “U2-Net: Going deeper with nested U-structure for salient object detection,” Pattern recognition, vol. 106, pp. 107404–107404, Oct. 2020, </a:t>
            </a:r>
            <a:r>
              <a:rPr lang="en-US" dirty="0" err="1"/>
              <a:t>doi</a:t>
            </a:r>
            <a:r>
              <a:rPr lang="en-US" dirty="0"/>
              <a:t>: https://doi.org/10.1016/j.patcog.2020.107404.</a:t>
            </a:r>
          </a:p>
          <a:p>
            <a:pPr algn="just"/>
            <a:r>
              <a:rPr lang="en-US" dirty="0"/>
              <a:t>B. Dey, J. Ferdous, R. Ahmed, and J. Hossain, “Assessing deep convolutional neural network models and their comparative performance for automated medicinal plant identification from leaf images,” </a:t>
            </a:r>
            <a:r>
              <a:rPr lang="en-US" dirty="0" err="1"/>
              <a:t>Heliyon</a:t>
            </a:r>
            <a:r>
              <a:rPr lang="en-US" dirty="0"/>
              <a:t>, vol. 10, no. 1, pp. e23655–e23655, Jan. 2024, </a:t>
            </a:r>
            <a:r>
              <a:rPr lang="en-US" dirty="0" err="1"/>
              <a:t>doi</a:t>
            </a:r>
            <a:r>
              <a:rPr lang="en-US" dirty="0"/>
              <a:t>: https://doi.org/10.1016/j.heliyon.2023.e23655.</a:t>
            </a:r>
          </a:p>
          <a:p>
            <a:pPr algn="just"/>
            <a:r>
              <a:rPr lang="en-US" dirty="0"/>
              <a:t>P. Sarma, Parvez Aziz Boruah, and </a:t>
            </a:r>
            <a:r>
              <a:rPr lang="en-US" dirty="0" err="1"/>
              <a:t>Rubul</a:t>
            </a:r>
            <a:r>
              <a:rPr lang="en-US" dirty="0"/>
              <a:t> </a:t>
            </a:r>
            <a:r>
              <a:rPr lang="en-US" dirty="0" err="1"/>
              <a:t>Buragohain</a:t>
            </a:r>
            <a:r>
              <a:rPr lang="en-US" dirty="0"/>
              <a:t>, “MED 117: A dataset of medicinal plants mostly found in Assam with their leaf images, segmented leaf frames and name table,” Data in brief, vol. 47, pp. 108983–108983, Apr. 2023, </a:t>
            </a:r>
            <a:r>
              <a:rPr lang="en-US" dirty="0" err="1"/>
              <a:t>doi</a:t>
            </a:r>
            <a:r>
              <a:rPr lang="en-US" dirty="0"/>
              <a:t>: https://doi.org/10.1016/j.dib.2023.108983.</a:t>
            </a:r>
          </a:p>
          <a:p>
            <a:pPr algn="just"/>
            <a:r>
              <a:rPr lang="en-US" dirty="0"/>
              <a:t>S. Kavitha, T. Satish Kumar, E. Naresh, V. H. </a:t>
            </a:r>
            <a:r>
              <a:rPr lang="en-US" dirty="0" err="1"/>
              <a:t>Kalmani</a:t>
            </a:r>
            <a:r>
              <a:rPr lang="en-US" dirty="0"/>
              <a:t>, Kalyan </a:t>
            </a:r>
            <a:r>
              <a:rPr lang="en-US" dirty="0" err="1"/>
              <a:t>Devappa</a:t>
            </a:r>
            <a:r>
              <a:rPr lang="en-US" dirty="0"/>
              <a:t> </a:t>
            </a:r>
            <a:r>
              <a:rPr lang="en-US" dirty="0" err="1"/>
              <a:t>Bamane</a:t>
            </a:r>
            <a:r>
              <a:rPr lang="en-US" dirty="0"/>
              <a:t>, and Piyush Kumar Pareek, “Medicinal Plant Identification in Real-Time Using Deep Learning Model,” SN Computer Science/SN computer science, vol. 5, no. 1, Dec. 2023, </a:t>
            </a:r>
            <a:r>
              <a:rPr lang="en-US" dirty="0" err="1"/>
              <a:t>doi</a:t>
            </a:r>
            <a:r>
              <a:rPr lang="en-US" dirty="0"/>
              <a:t>: https://doi.org/10.1007/s42979-023-02398-5.</a:t>
            </a:r>
          </a:p>
          <a:p>
            <a:pPr algn="just"/>
            <a:r>
              <a:rPr lang="en-US" dirty="0"/>
              <a:t>P. Sarma, Parvez Aziz Boruah, and </a:t>
            </a:r>
            <a:r>
              <a:rPr lang="en-US" dirty="0" err="1"/>
              <a:t>Rubul</a:t>
            </a:r>
            <a:r>
              <a:rPr lang="en-US" dirty="0"/>
              <a:t> </a:t>
            </a:r>
            <a:r>
              <a:rPr lang="en-US" dirty="0" err="1"/>
              <a:t>Buragohain</a:t>
            </a:r>
            <a:r>
              <a:rPr lang="en-US" dirty="0"/>
              <a:t>, “MED 117: A dataset of medicinal plants mostly found in Assam with their leaf images, segmented leaf frames and name table,” Data in brief, vol. 47, pp. 108983–108983, Apr. 2023, </a:t>
            </a:r>
            <a:r>
              <a:rPr lang="en-US" dirty="0" err="1"/>
              <a:t>doi</a:t>
            </a:r>
            <a:r>
              <a:rPr lang="en-US" dirty="0"/>
              <a:t>: https://doi.org/10.1016/j.dib.2023.108983.</a:t>
            </a:r>
          </a:p>
          <a:p>
            <a:pPr algn="just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4227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AE308-3076-43DB-B834-DA0B0AE19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606040"/>
            <a:ext cx="3924300" cy="1325563"/>
          </a:xfrm>
        </p:spPr>
        <p:txBody>
          <a:bodyPr anchor="b">
            <a:normAutofit/>
          </a:bodyPr>
          <a:lstStyle/>
          <a:p>
            <a:r>
              <a:rPr lang="en-US" dirty="0"/>
              <a:t>THANK YOU</a:t>
            </a:r>
          </a:p>
        </p:txBody>
      </p:sp>
      <p:sp>
        <p:nvSpPr>
          <p:cNvPr id="48" name="Date Placeholder 47">
            <a:extLst>
              <a:ext uri="{FF2B5EF4-FFF2-40B4-BE49-F238E27FC236}">
                <a16:creationId xmlns:a16="http://schemas.microsoft.com/office/drawing/2014/main" id="{356B6491-E11B-450F-840C-C285A99E663D}"/>
              </a:ext>
            </a:extLst>
          </p:cNvPr>
          <p:cNvSpPr>
            <a:spLocks noGrp="1"/>
          </p:cNvSpPr>
          <p:nvPr>
            <p:ph type="dt" sz="half" idx="17"/>
          </p:nvPr>
        </p:nvSpPr>
        <p:spPr>
          <a:xfrm>
            <a:off x="841248" y="6356350"/>
            <a:ext cx="1828800" cy="365125"/>
          </a:xfrm>
        </p:spPr>
        <p:txBody>
          <a:bodyPr/>
          <a:lstStyle/>
          <a:p>
            <a:r>
              <a:rPr lang="en-US" dirty="0"/>
              <a:t>2024</a:t>
            </a:r>
          </a:p>
        </p:txBody>
      </p:sp>
      <p:sp>
        <p:nvSpPr>
          <p:cNvPr id="49" name="Footer Placeholder 48">
            <a:extLst>
              <a:ext uri="{FF2B5EF4-FFF2-40B4-BE49-F238E27FC236}">
                <a16:creationId xmlns:a16="http://schemas.microsoft.com/office/drawing/2014/main" id="{CA04266F-4240-429E-A18D-12B26B565CA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2749256" y="6356350"/>
            <a:ext cx="3151176" cy="365125"/>
          </a:xfrm>
        </p:spPr>
        <p:txBody>
          <a:bodyPr/>
          <a:lstStyle/>
          <a:p>
            <a:r>
              <a:rPr lang="en-US" dirty="0"/>
              <a:t>AI-BASED MEDICINAL PLANT DETECTION</a:t>
            </a:r>
          </a:p>
        </p:txBody>
      </p:sp>
      <p:pic>
        <p:nvPicPr>
          <p:cNvPr id="16" name="Picture Placeholder 15" descr="photo of jellyfish&#10;">
            <a:extLst>
              <a:ext uri="{FF2B5EF4-FFF2-40B4-BE49-F238E27FC236}">
                <a16:creationId xmlns:a16="http://schemas.microsoft.com/office/drawing/2014/main" id="{25EA4ABC-3336-4483-8A9F-6A60796E1E6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2952" y="0"/>
            <a:ext cx="6099048" cy="6858000"/>
          </a:xfrm>
        </p:spPr>
      </p:pic>
      <p:sp>
        <p:nvSpPr>
          <p:cNvPr id="50" name="Slide Number Placeholder 49">
            <a:extLst>
              <a:ext uri="{FF2B5EF4-FFF2-40B4-BE49-F238E27FC236}">
                <a16:creationId xmlns:a16="http://schemas.microsoft.com/office/drawing/2014/main" id="{98B9A687-A26D-4845-9173-E163BFB84A0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98419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DF434-28DB-4621-A497-D62C41CE0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81000"/>
            <a:ext cx="2552700" cy="1325563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788C46-D0BC-4307-AE55-7601A139E7C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41248" y="1789112"/>
            <a:ext cx="2552700" cy="456723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Introduction</a:t>
            </a:r>
          </a:p>
          <a:p>
            <a:r>
              <a:rPr lang="en-US" dirty="0"/>
              <a:t>Objective And Motivation</a:t>
            </a:r>
          </a:p>
          <a:p>
            <a:r>
              <a:rPr lang="en-US" dirty="0"/>
              <a:t>Literature Review</a:t>
            </a:r>
          </a:p>
          <a:p>
            <a:r>
              <a:rPr lang="en-US" dirty="0"/>
              <a:t>Dataset</a:t>
            </a:r>
          </a:p>
          <a:p>
            <a:r>
              <a:rPr lang="en-US" dirty="0"/>
              <a:t>Technical Overview</a:t>
            </a:r>
          </a:p>
          <a:p>
            <a:r>
              <a:rPr lang="en-US" dirty="0"/>
              <a:t>Model Result</a:t>
            </a:r>
          </a:p>
          <a:p>
            <a:r>
              <a:rPr lang="en-US" dirty="0"/>
              <a:t>Limitation and Future Work</a:t>
            </a:r>
          </a:p>
          <a:p>
            <a:r>
              <a:rPr lang="en-US" dirty="0"/>
              <a:t>Conclusion</a:t>
            </a:r>
          </a:p>
          <a:p>
            <a:r>
              <a:rPr lang="en-US" dirty="0"/>
              <a:t>References</a:t>
            </a:r>
          </a:p>
          <a:p>
            <a:endParaRPr lang="en-US" dirty="0"/>
          </a:p>
        </p:txBody>
      </p:sp>
      <p:sp>
        <p:nvSpPr>
          <p:cNvPr id="26" name="Date Placeholder 25">
            <a:extLst>
              <a:ext uri="{FF2B5EF4-FFF2-40B4-BE49-F238E27FC236}">
                <a16:creationId xmlns:a16="http://schemas.microsoft.com/office/drawing/2014/main" id="{B03F7300-C115-46F1-88E3-4CBC017DA815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2024</a:t>
            </a:r>
          </a:p>
        </p:txBody>
      </p:sp>
      <p:pic>
        <p:nvPicPr>
          <p:cNvPr id="13" name="Picture Placeholder 12" descr="photo of bright orange coral in  blue water&#10;&#10;">
            <a:extLst>
              <a:ext uri="{FF2B5EF4-FFF2-40B4-BE49-F238E27FC236}">
                <a16:creationId xmlns:a16="http://schemas.microsoft.com/office/drawing/2014/main" id="{B88CBF65-B7EA-4137-8EB9-45AAB1611496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35552" y="0"/>
            <a:ext cx="8156448" cy="6858000"/>
          </a:xfrm>
        </p:spPr>
      </p:pic>
      <p:sp>
        <p:nvSpPr>
          <p:cNvPr id="27" name="Footer Placeholder 26">
            <a:extLst>
              <a:ext uri="{FF2B5EF4-FFF2-40B4-BE49-F238E27FC236}">
                <a16:creationId xmlns:a16="http://schemas.microsoft.com/office/drawing/2014/main" id="{8672DD3E-2D32-4972-8EF6-8778B7807D1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AI-BASED MEDICINAL PLANT DETECTION</a:t>
            </a:r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id="{016A27EB-BF96-4963-93AA-A9B409137B3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73386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43F67-9C70-4748-8C0C-3A7863422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81000"/>
            <a:ext cx="4572000" cy="1325563"/>
          </a:xfrm>
        </p:spPr>
        <p:txBody>
          <a:bodyPr>
            <a:normAutofit/>
          </a:bodyPr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B371F2-DBA5-415A-82C8-651F587B857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41248" y="1789112"/>
            <a:ext cx="4572000" cy="416651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dirty="0"/>
              <a:t>With the rapid evolution of technology, there is an increasing need for advancements in botany, particularly in the identification of medicinal plants.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dirty="0"/>
              <a:t>Traditional methods of plant identification are often time-consuming and prone to errors.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dirty="0"/>
              <a:t>This project aims to automate the recognition of medicinal plants using artificial intelligence.</a:t>
            </a:r>
            <a:endParaRPr lang="en-US" dirty="0"/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A3D6E35C-2B82-4CA5-AE4C-0E164EB85918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2024</a:t>
            </a:r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CF68E937-6723-45CF-A796-59509B100E7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AI-BASED MEDICINAL PLANT DETECTION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A767CD47-A77F-4265-8D9F-C8B4E2693DE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32" name="Picture Placeholder 31">
            <a:extLst>
              <a:ext uri="{FF2B5EF4-FFF2-40B4-BE49-F238E27FC236}">
                <a16:creationId xmlns:a16="http://schemas.microsoft.com/office/drawing/2014/main" id="{E7F63320-0DB3-0B45-B0B7-ADE4321BC793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/>
          <a:srcRect l="10540" r="10540"/>
          <a:stretch>
            <a:fillRect/>
          </a:stretch>
        </p:blipFill>
        <p:spPr/>
      </p:pic>
      <p:pic>
        <p:nvPicPr>
          <p:cNvPr id="36" name="Picture Placeholder 35">
            <a:extLst>
              <a:ext uri="{FF2B5EF4-FFF2-40B4-BE49-F238E27FC236}">
                <a16:creationId xmlns:a16="http://schemas.microsoft.com/office/drawing/2014/main" id="{535414F5-5BC8-3321-E9E1-AA013878AEAF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4"/>
          <a:srcRect t="12588" b="1258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591464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F760F-1C44-B1CB-1A72-B485A97DC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Objective and 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62BC7E-51B7-5C57-026A-D1E1A4E9F2C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77500" lnSpcReduction="20000"/>
          </a:bodyPr>
          <a:lstStyle/>
          <a:p>
            <a:pPr marL="0" indent="0" algn="just">
              <a:buNone/>
            </a:pPr>
            <a:r>
              <a:rPr lang="en-GB" b="1" u="sng" dirty="0"/>
              <a:t>Primary Objective</a:t>
            </a:r>
            <a:r>
              <a:rPr lang="en-GB" dirty="0"/>
              <a:t>: To develop an automated system that can accurately and efficiently recognize and classify Indian medicinal plants from images.</a:t>
            </a:r>
          </a:p>
          <a:p>
            <a:pPr marL="0" indent="0" algn="just">
              <a:buNone/>
            </a:pPr>
            <a:endParaRPr lang="en-GB" dirty="0"/>
          </a:p>
          <a:p>
            <a:pPr marL="0" indent="0" algn="just">
              <a:buNone/>
            </a:pPr>
            <a:r>
              <a:rPr lang="en-GB" b="1" u="sng" dirty="0"/>
              <a:t>Secondary Objectives</a:t>
            </a:r>
            <a:r>
              <a:rPr lang="en-GB" dirty="0"/>
              <a:t>:</a:t>
            </a:r>
          </a:p>
          <a:p>
            <a:pPr algn="just"/>
            <a:r>
              <a:rPr lang="en-GB" dirty="0"/>
              <a:t>Aid in the identification and preservation of medicinal plants.</a:t>
            </a:r>
          </a:p>
          <a:p>
            <a:pPr algn="just"/>
            <a:r>
              <a:rPr lang="en-GB" dirty="0"/>
              <a:t>Contribute to healthcare by making identifying plants with medicinal properties easier.</a:t>
            </a:r>
          </a:p>
          <a:p>
            <a:pPr algn="just"/>
            <a:r>
              <a:rPr lang="en-GB" dirty="0"/>
              <a:t>Support biodiversity conservation efforts by accurately identifying plant species.</a:t>
            </a:r>
            <a:endParaRPr lang="en-I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C3BC52-2D35-59FC-2774-D47C48981A9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77500" lnSpcReduction="20000"/>
          </a:bodyPr>
          <a:lstStyle/>
          <a:p>
            <a:pPr marL="0" indent="0" algn="just">
              <a:buNone/>
            </a:pPr>
            <a:r>
              <a:rPr lang="en-GB" b="1" u="sng" dirty="0"/>
              <a:t>Need for efficient recognition systems</a:t>
            </a:r>
            <a:r>
              <a:rPr lang="en-GB" dirty="0"/>
              <a:t>: The traditional plant identification methods are labour-intensive and require expert knowledge.</a:t>
            </a:r>
          </a:p>
          <a:p>
            <a:pPr marL="0" indent="0" algn="just">
              <a:buNone/>
            </a:pPr>
            <a:endParaRPr lang="en-GB" dirty="0"/>
          </a:p>
          <a:p>
            <a:pPr marL="0" indent="0" algn="just">
              <a:buNone/>
            </a:pPr>
            <a:r>
              <a:rPr lang="en-GB" b="1" u="sng" dirty="0"/>
              <a:t>Traditional Medicine</a:t>
            </a:r>
            <a:r>
              <a:rPr lang="en-GB" dirty="0"/>
              <a:t>:</a:t>
            </a:r>
          </a:p>
          <a:p>
            <a:pPr algn="just"/>
            <a:r>
              <a:rPr lang="en-GB" dirty="0"/>
              <a:t>Many communities rely on medicinal plants for primary healthcare.</a:t>
            </a:r>
          </a:p>
          <a:p>
            <a:pPr algn="just"/>
            <a:r>
              <a:rPr lang="en-GB" dirty="0"/>
              <a:t>Accurate identification is crucial for the effective use of these plants.</a:t>
            </a:r>
          </a:p>
          <a:p>
            <a:pPr algn="just"/>
            <a:r>
              <a:rPr lang="en-GB" dirty="0"/>
              <a:t>The diversity of plant species makes manual identification challenging.</a:t>
            </a:r>
            <a:endParaRPr lang="en-IN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E5A680-A02F-CA51-E87C-7B88E9394C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2024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A608C5-1AD0-5139-1393-BB3FD616AF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AI-BASED MEDICINAL PLANT DETECTION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AFF348-B182-0961-FC4C-B00127526C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49966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86B6D-F851-46AA-973F-BA1BAB95CA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81000"/>
            <a:ext cx="10972800" cy="1325563"/>
          </a:xfrm>
        </p:spPr>
        <p:txBody>
          <a:bodyPr/>
          <a:lstStyle/>
          <a:p>
            <a:r>
              <a:rPr lang="en-US" dirty="0"/>
              <a:t>Literature Review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0D70DE2-C474-42D9-8EE2-50A9B990415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2024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BB923A-293F-4B5C-9189-17993D43E7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AI-BASED MEDICINAL PLANT DETECTION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80A063-B4FC-4841-94C3-1F87584773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5</a:t>
            </a:fld>
            <a:endParaRPr lang="en-US" dirty="0"/>
          </a:p>
        </p:txBody>
      </p:sp>
      <p:graphicFrame>
        <p:nvGraphicFramePr>
          <p:cNvPr id="12" name="Content Placeholder 11">
            <a:extLst>
              <a:ext uri="{FF2B5EF4-FFF2-40B4-BE49-F238E27FC236}">
                <a16:creationId xmlns:a16="http://schemas.microsoft.com/office/drawing/2014/main" id="{332757DF-9CE6-E095-0714-9D2F95F2F6BD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574399999"/>
              </p:ext>
            </p:extLst>
          </p:nvPr>
        </p:nvGraphicFramePr>
        <p:xfrm>
          <a:off x="838200" y="1706563"/>
          <a:ext cx="10515599" cy="452016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10598">
                  <a:extLst>
                    <a:ext uri="{9D8B030D-6E8A-4147-A177-3AD203B41FA5}">
                      <a16:colId xmlns:a16="http://schemas.microsoft.com/office/drawing/2014/main" val="45506394"/>
                    </a:ext>
                  </a:extLst>
                </a:gridCol>
                <a:gridCol w="1779920">
                  <a:extLst>
                    <a:ext uri="{9D8B030D-6E8A-4147-A177-3AD203B41FA5}">
                      <a16:colId xmlns:a16="http://schemas.microsoft.com/office/drawing/2014/main" val="3354006127"/>
                    </a:ext>
                  </a:extLst>
                </a:gridCol>
                <a:gridCol w="1584441">
                  <a:extLst>
                    <a:ext uri="{9D8B030D-6E8A-4147-A177-3AD203B41FA5}">
                      <a16:colId xmlns:a16="http://schemas.microsoft.com/office/drawing/2014/main" val="3382258803"/>
                    </a:ext>
                  </a:extLst>
                </a:gridCol>
                <a:gridCol w="2253428">
                  <a:extLst>
                    <a:ext uri="{9D8B030D-6E8A-4147-A177-3AD203B41FA5}">
                      <a16:colId xmlns:a16="http://schemas.microsoft.com/office/drawing/2014/main" val="1019620621"/>
                    </a:ext>
                  </a:extLst>
                </a:gridCol>
                <a:gridCol w="1646363">
                  <a:extLst>
                    <a:ext uri="{9D8B030D-6E8A-4147-A177-3AD203B41FA5}">
                      <a16:colId xmlns:a16="http://schemas.microsoft.com/office/drawing/2014/main" val="1123953196"/>
                    </a:ext>
                  </a:extLst>
                </a:gridCol>
                <a:gridCol w="2340849">
                  <a:extLst>
                    <a:ext uri="{9D8B030D-6E8A-4147-A177-3AD203B41FA5}">
                      <a16:colId xmlns:a16="http://schemas.microsoft.com/office/drawing/2014/main" val="962049883"/>
                    </a:ext>
                  </a:extLst>
                </a:gridCol>
              </a:tblGrid>
              <a:tr h="495038"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en-IN" sz="1400" u="sng" kern="0" dirty="0" err="1">
                          <a:effectLst/>
                          <a:highlight>
                            <a:srgbClr val="93C47D"/>
                          </a:highlight>
                        </a:rPr>
                        <a:t>S.No</a:t>
                      </a:r>
                      <a:r>
                        <a:rPr lang="en-IN" sz="1400" u="sng" kern="0" dirty="0">
                          <a:effectLst/>
                          <a:highlight>
                            <a:srgbClr val="93C47D"/>
                          </a:highlight>
                        </a:rPr>
                        <a:t>.</a:t>
                      </a:r>
                      <a:endParaRPr lang="en-IN" sz="1400" kern="100" dirty="0">
                        <a:effectLst/>
                        <a:highlight>
                          <a:srgbClr val="93C47D"/>
                        </a:highlight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127" marR="31127" marT="31127" marB="31127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en-IN" sz="1400" u="sng" kern="0">
                          <a:effectLst/>
                          <a:highlight>
                            <a:srgbClr val="93C47D"/>
                          </a:highlight>
                        </a:rPr>
                        <a:t>Year and Author Name</a:t>
                      </a:r>
                      <a:endParaRPr lang="en-IN" sz="1400" kern="100">
                        <a:effectLst/>
                        <a:highlight>
                          <a:srgbClr val="93C47D"/>
                        </a:highlight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127" marR="31127" marT="31127" marB="31127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en-IN" sz="1400" u="sng" kern="0">
                          <a:effectLst/>
                          <a:highlight>
                            <a:srgbClr val="93C47D"/>
                          </a:highlight>
                        </a:rPr>
                        <a:t>Dataset</a:t>
                      </a:r>
                      <a:endParaRPr lang="en-IN" sz="1400" kern="100">
                        <a:effectLst/>
                        <a:highlight>
                          <a:srgbClr val="93C47D"/>
                        </a:highlight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127" marR="31127" marT="31127" marB="31127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en-IN" sz="1400" u="sng" kern="0">
                          <a:effectLst/>
                          <a:highlight>
                            <a:srgbClr val="93C47D"/>
                          </a:highlight>
                        </a:rPr>
                        <a:t>Method</a:t>
                      </a:r>
                      <a:endParaRPr lang="en-IN" sz="1400" kern="100">
                        <a:effectLst/>
                        <a:highlight>
                          <a:srgbClr val="93C47D"/>
                        </a:highlight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127" marR="31127" marT="31127" marB="31127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en-IN" sz="1400" u="sng" kern="0">
                          <a:effectLst/>
                          <a:highlight>
                            <a:srgbClr val="93C47D"/>
                          </a:highlight>
                        </a:rPr>
                        <a:t>Accuracy</a:t>
                      </a:r>
                      <a:endParaRPr lang="en-IN" sz="1400" kern="100">
                        <a:effectLst/>
                        <a:highlight>
                          <a:srgbClr val="93C47D"/>
                        </a:highlight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127" marR="31127" marT="31127" marB="31127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en-IN" sz="1400" u="sng" kern="0">
                          <a:effectLst/>
                          <a:highlight>
                            <a:srgbClr val="93C47D"/>
                          </a:highlight>
                        </a:rPr>
                        <a:t>Limitation</a:t>
                      </a:r>
                      <a:endParaRPr lang="en-IN" sz="1400" kern="100">
                        <a:effectLst/>
                        <a:highlight>
                          <a:srgbClr val="93C47D"/>
                        </a:highlight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127" marR="31127" marT="31127" marB="31127"/>
                </a:tc>
                <a:extLst>
                  <a:ext uri="{0D108BD9-81ED-4DB2-BD59-A6C34878D82A}">
                    <a16:rowId xmlns:a16="http://schemas.microsoft.com/office/drawing/2014/main" val="290771273"/>
                  </a:ext>
                </a:extLst>
              </a:tr>
              <a:tr h="884824"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0" dirty="0">
                          <a:effectLst/>
                        </a:rPr>
                        <a:t>1</a:t>
                      </a:r>
                      <a:endParaRPr lang="en-IN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127" marR="31127" marT="31127" marB="31127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800"/>
                        </a:spcAft>
                      </a:pPr>
                      <a:r>
                        <a:rPr lang="en-IN" sz="1400" kern="0">
                          <a:effectLst/>
                        </a:rPr>
                        <a:t>Biplob Dey</a:t>
                      </a:r>
                      <a:endParaRPr lang="en-IN" sz="1400" kern="100">
                        <a:effectLst/>
                      </a:endParaRPr>
                    </a:p>
                    <a:p>
                      <a:pPr algn="just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800"/>
                        </a:spcAft>
                      </a:pPr>
                      <a:r>
                        <a:rPr lang="en-IN" sz="1400" kern="0">
                          <a:effectLst/>
                        </a:rPr>
                        <a:t>Jannatul Ferdous </a:t>
                      </a:r>
                      <a:endParaRPr lang="en-IN" sz="1400" kern="100">
                        <a:effectLst/>
                      </a:endParaRPr>
                    </a:p>
                    <a:p>
                      <a:pPr algn="just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0">
                          <a:effectLst/>
                        </a:rPr>
                        <a:t>[2024]</a:t>
                      </a:r>
                      <a:endParaRPr lang="en-IN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127" marR="31127" marT="31127" marB="31127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800"/>
                        </a:spcAft>
                      </a:pPr>
                      <a:r>
                        <a:rPr lang="en-IN" sz="1400" kern="0">
                          <a:effectLst/>
                        </a:rPr>
                        <a:t>5878 images of 30 medicinal species </a:t>
                      </a:r>
                      <a:endParaRPr lang="en-IN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127" marR="31127" marT="31127" marB="31127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800"/>
                        </a:spcAft>
                      </a:pPr>
                      <a:r>
                        <a:rPr lang="en-IN" sz="1400" kern="0">
                          <a:effectLst/>
                        </a:rPr>
                        <a:t>VGG16, VGG19, DenseNet201, InceptionResNetV2,and InceptionV3</a:t>
                      </a:r>
                      <a:endParaRPr lang="en-IN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127" marR="31127" marT="31127" marB="31127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0">
                          <a:effectLst/>
                        </a:rPr>
                        <a:t>P1=99.64%</a:t>
                      </a:r>
                      <a:endParaRPr lang="en-IN" sz="1400" kern="100">
                        <a:effectLst/>
                      </a:endParaRPr>
                    </a:p>
                    <a:p>
                      <a:pPr algn="just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0">
                          <a:effectLst/>
                        </a:rPr>
                        <a:t>In PF1=97%</a:t>
                      </a:r>
                      <a:endParaRPr lang="en-IN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127" marR="31127" marT="31127" marB="31127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0">
                          <a:effectLst/>
                        </a:rPr>
                        <a:t>Environmental and natural impact is not recorded</a:t>
                      </a:r>
                      <a:endParaRPr lang="en-IN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127" marR="31127" marT="31127" marB="31127"/>
                </a:tc>
                <a:extLst>
                  <a:ext uri="{0D108BD9-81ED-4DB2-BD59-A6C34878D82A}">
                    <a16:rowId xmlns:a16="http://schemas.microsoft.com/office/drawing/2014/main" val="888383873"/>
                  </a:ext>
                </a:extLst>
              </a:tr>
              <a:tr h="1500204"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0" dirty="0">
                          <a:effectLst/>
                        </a:rPr>
                        <a:t>2</a:t>
                      </a:r>
                      <a:endParaRPr lang="en-IN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127" marR="31127" marT="31127" marB="31127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800"/>
                        </a:spcAft>
                      </a:pPr>
                      <a:r>
                        <a:rPr lang="en-IN" sz="1400" kern="0">
                          <a:effectLst/>
                        </a:rPr>
                        <a:t>*Parismita Sharma,</a:t>
                      </a:r>
                      <a:endParaRPr lang="en-IN" sz="1400" kern="100">
                        <a:effectLst/>
                      </a:endParaRPr>
                    </a:p>
                    <a:p>
                      <a:pPr algn="just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800"/>
                        </a:spcAft>
                      </a:pPr>
                      <a:r>
                        <a:rPr lang="en-IN" sz="1400" kern="0">
                          <a:effectLst/>
                        </a:rPr>
                        <a:t>∗Parvez Aziz Boruaha</a:t>
                      </a:r>
                      <a:endParaRPr lang="en-IN" sz="1400" kern="100">
                        <a:effectLst/>
                      </a:endParaRPr>
                    </a:p>
                    <a:p>
                      <a:pPr algn="just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800"/>
                        </a:spcAft>
                      </a:pPr>
                      <a:r>
                        <a:rPr lang="en-IN" sz="1400" kern="0">
                          <a:effectLst/>
                        </a:rPr>
                        <a:t>[2023]</a:t>
                      </a:r>
                      <a:endParaRPr lang="en-IN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127" marR="31127" marT="31127" marB="31127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800"/>
                        </a:spcAft>
                      </a:pPr>
                      <a:r>
                        <a:rPr lang="en-IN" sz="1400" kern="0">
                          <a:effectLst/>
                        </a:rPr>
                        <a:t>77500 images of 117 species</a:t>
                      </a:r>
                      <a:endParaRPr lang="en-IN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127" marR="31127" marT="31127" marB="31127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800"/>
                        </a:spcAft>
                      </a:pPr>
                      <a:r>
                        <a:rPr lang="en-IN" sz="1400" kern="0">
                          <a:effectLst/>
                        </a:rPr>
                        <a:t>Unet(gray scale)</a:t>
                      </a:r>
                      <a:endParaRPr lang="en-IN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127" marR="31127" marT="31127" marB="31127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800"/>
                        </a:spcAft>
                      </a:pPr>
                      <a:r>
                        <a:rPr lang="en-IN" sz="1400" kern="0">
                          <a:effectLst/>
                        </a:rPr>
                        <a:t> Train Accuracy</a:t>
                      </a:r>
                      <a:endParaRPr lang="en-IN" sz="1400" kern="100">
                        <a:effectLst/>
                      </a:endParaRPr>
                    </a:p>
                    <a:p>
                      <a:pPr algn="just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800"/>
                        </a:spcAft>
                      </a:pPr>
                      <a:r>
                        <a:rPr lang="en-IN" sz="1400" kern="0">
                          <a:effectLst/>
                        </a:rPr>
                        <a:t>96.33%</a:t>
                      </a:r>
                      <a:endParaRPr lang="en-IN" sz="1400" kern="100">
                        <a:effectLst/>
                      </a:endParaRPr>
                    </a:p>
                    <a:p>
                      <a:pPr algn="just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800"/>
                        </a:spcAft>
                      </a:pPr>
                      <a:r>
                        <a:rPr lang="en-IN" sz="1400" kern="0">
                          <a:effectLst/>
                        </a:rPr>
                        <a:t>Value accuracy</a:t>
                      </a:r>
                      <a:endParaRPr lang="en-IN" sz="1400" kern="100">
                        <a:effectLst/>
                      </a:endParaRPr>
                    </a:p>
                    <a:p>
                      <a:pPr algn="just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800"/>
                        </a:spcAft>
                      </a:pPr>
                      <a:r>
                        <a:rPr lang="en-IN" sz="1400" kern="0">
                          <a:effectLst/>
                        </a:rPr>
                        <a:t>95.49%</a:t>
                      </a:r>
                      <a:endParaRPr lang="en-IN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127" marR="31127" marT="31127" marB="31127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0">
                          <a:effectLst/>
                        </a:rPr>
                        <a:t>Cover only a small area or local plant</a:t>
                      </a:r>
                      <a:endParaRPr lang="en-IN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127" marR="31127" marT="31127" marB="31127"/>
                </a:tc>
                <a:extLst>
                  <a:ext uri="{0D108BD9-81ED-4DB2-BD59-A6C34878D82A}">
                    <a16:rowId xmlns:a16="http://schemas.microsoft.com/office/drawing/2014/main" val="3359202016"/>
                  </a:ext>
                </a:extLst>
              </a:tr>
              <a:tr h="1160878"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0" dirty="0">
                          <a:effectLst/>
                        </a:rPr>
                        <a:t>3</a:t>
                      </a:r>
                      <a:endParaRPr lang="en-IN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127" marR="31127" marT="31127" marB="31127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800"/>
                        </a:spcAft>
                      </a:pPr>
                      <a:r>
                        <a:rPr lang="en-IN" sz="1400" kern="0" dirty="0">
                          <a:effectLst/>
                        </a:rPr>
                        <a:t> *Pushpa B R</a:t>
                      </a:r>
                      <a:endParaRPr lang="en-IN" sz="1400" kern="100" dirty="0">
                        <a:effectLst/>
                      </a:endParaRPr>
                    </a:p>
                    <a:p>
                      <a:pPr algn="just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800"/>
                        </a:spcAft>
                      </a:pPr>
                      <a:r>
                        <a:rPr lang="en-IN" sz="1400" kern="0" dirty="0">
                          <a:effectLst/>
                        </a:rPr>
                        <a:t>∗N. Shobha Rani</a:t>
                      </a:r>
                      <a:endParaRPr lang="en-IN" sz="1400" kern="100" dirty="0">
                        <a:effectLst/>
                      </a:endParaRPr>
                    </a:p>
                    <a:p>
                      <a:pPr algn="just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0" dirty="0">
                          <a:effectLst/>
                        </a:rPr>
                        <a:t>[2023]</a:t>
                      </a:r>
                      <a:endParaRPr lang="en-IN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127" marR="31127" marT="31127" marB="31127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800"/>
                        </a:spcAft>
                      </a:pPr>
                      <a:r>
                        <a:rPr lang="en-IN" sz="1400" kern="0" dirty="0">
                          <a:effectLst/>
                        </a:rPr>
                        <a:t> The datasets consist of 5900 images of 40 plant species and  6900 leaf images of 80 species</a:t>
                      </a:r>
                      <a:endParaRPr lang="en-IN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69" marR="4669" marT="4669" marB="4669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800"/>
                        </a:spcAft>
                      </a:pPr>
                      <a:r>
                        <a:rPr lang="en-IN" sz="1400" kern="0" dirty="0">
                          <a:effectLst/>
                        </a:rPr>
                        <a:t>Data augmentation is applied to medicinal plant datasets. </a:t>
                      </a:r>
                      <a:endParaRPr lang="en-IN" sz="1400" kern="100" dirty="0">
                        <a:effectLst/>
                      </a:endParaRPr>
                    </a:p>
                    <a:p>
                      <a:pPr algn="just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800"/>
                        </a:spcAft>
                      </a:pPr>
                      <a:r>
                        <a:rPr lang="en-IN" sz="1400" kern="0" dirty="0">
                          <a:effectLst/>
                        </a:rPr>
                        <a:t> </a:t>
                      </a:r>
                      <a:endParaRPr lang="en-IN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127" marR="31127" marT="31127" marB="31127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</a:pPr>
                      <a:endParaRPr lang="en-IN" sz="1400" kern="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127" marR="31127" marT="31127" marB="31127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0" dirty="0">
                          <a:effectLst/>
                        </a:rPr>
                        <a:t>Consists data of from a botanical garden in Kerala.</a:t>
                      </a:r>
                      <a:endParaRPr lang="en-IN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127" marR="31127" marT="31127" marB="31127"/>
                </a:tc>
                <a:extLst>
                  <a:ext uri="{0D108BD9-81ED-4DB2-BD59-A6C34878D82A}">
                    <a16:rowId xmlns:a16="http://schemas.microsoft.com/office/drawing/2014/main" val="38887558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276296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0D70DE2-C474-42D9-8EE2-50A9B990415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2024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BB923A-293F-4B5C-9189-17993D43E7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AI-BASED MEDICINAL PLANT DETECTION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80A063-B4FC-4841-94C3-1F87584773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6</a:t>
            </a:fld>
            <a:endParaRPr lang="en-US" dirty="0"/>
          </a:p>
        </p:txBody>
      </p:sp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B0651BBA-FAC3-AF8B-F263-DFD8D52BFF9F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3340997078"/>
              </p:ext>
            </p:extLst>
          </p:nvPr>
        </p:nvGraphicFramePr>
        <p:xfrm>
          <a:off x="838200" y="904009"/>
          <a:ext cx="10515601" cy="491490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10598">
                  <a:extLst>
                    <a:ext uri="{9D8B030D-6E8A-4147-A177-3AD203B41FA5}">
                      <a16:colId xmlns:a16="http://schemas.microsoft.com/office/drawing/2014/main" val="3959619698"/>
                    </a:ext>
                  </a:extLst>
                </a:gridCol>
                <a:gridCol w="1779919">
                  <a:extLst>
                    <a:ext uri="{9D8B030D-6E8A-4147-A177-3AD203B41FA5}">
                      <a16:colId xmlns:a16="http://schemas.microsoft.com/office/drawing/2014/main" val="2349957020"/>
                    </a:ext>
                  </a:extLst>
                </a:gridCol>
                <a:gridCol w="1584443">
                  <a:extLst>
                    <a:ext uri="{9D8B030D-6E8A-4147-A177-3AD203B41FA5}">
                      <a16:colId xmlns:a16="http://schemas.microsoft.com/office/drawing/2014/main" val="3189094801"/>
                    </a:ext>
                  </a:extLst>
                </a:gridCol>
                <a:gridCol w="2253428">
                  <a:extLst>
                    <a:ext uri="{9D8B030D-6E8A-4147-A177-3AD203B41FA5}">
                      <a16:colId xmlns:a16="http://schemas.microsoft.com/office/drawing/2014/main" val="1321777543"/>
                    </a:ext>
                  </a:extLst>
                </a:gridCol>
                <a:gridCol w="1646365">
                  <a:extLst>
                    <a:ext uri="{9D8B030D-6E8A-4147-A177-3AD203B41FA5}">
                      <a16:colId xmlns:a16="http://schemas.microsoft.com/office/drawing/2014/main" val="3187714882"/>
                    </a:ext>
                  </a:extLst>
                </a:gridCol>
                <a:gridCol w="2340848">
                  <a:extLst>
                    <a:ext uri="{9D8B030D-6E8A-4147-A177-3AD203B41FA5}">
                      <a16:colId xmlns:a16="http://schemas.microsoft.com/office/drawing/2014/main" val="3716318377"/>
                    </a:ext>
                  </a:extLst>
                </a:gridCol>
              </a:tblGrid>
              <a:tr h="820097"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0" dirty="0">
                          <a:effectLst/>
                        </a:rPr>
                        <a:t>4</a:t>
                      </a:r>
                      <a:endParaRPr lang="en-IN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349" marR="31349" marT="31349" marB="31349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800"/>
                        </a:spcAft>
                      </a:pPr>
                      <a:r>
                        <a:rPr lang="en-IN" sz="1400" b="0" kern="0" dirty="0">
                          <a:solidFill>
                            <a:schemeClr val="tx1"/>
                          </a:solidFill>
                          <a:effectLst/>
                        </a:rPr>
                        <a:t>*S. Kavitha</a:t>
                      </a:r>
                      <a:endParaRPr lang="en-IN" sz="14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800"/>
                        </a:spcAft>
                      </a:pPr>
                      <a:r>
                        <a:rPr lang="en-IN" sz="1400" b="0" kern="0" dirty="0">
                          <a:solidFill>
                            <a:schemeClr val="tx1"/>
                          </a:solidFill>
                          <a:effectLst/>
                        </a:rPr>
                        <a:t>*T. Satish Kumar</a:t>
                      </a:r>
                      <a:endParaRPr lang="en-IN" sz="1400" b="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349" marR="31349" marT="31349" marB="31349">
                    <a:solidFill>
                      <a:srgbClr val="E8EDEE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en-IN" sz="1400" b="0" kern="0" dirty="0">
                          <a:solidFill>
                            <a:schemeClr val="tx1"/>
                          </a:solidFill>
                          <a:effectLst/>
                        </a:rPr>
                        <a:t> 500 images of each 6 plant species.</a:t>
                      </a:r>
                      <a:endParaRPr lang="en-IN" sz="1400" b="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349" marR="31349" marT="31349" marB="31349">
                    <a:solidFill>
                      <a:srgbClr val="E8EDEE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base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en-IN" sz="1400" b="0" kern="0" dirty="0">
                          <a:solidFill>
                            <a:schemeClr val="tx1"/>
                          </a:solidFill>
                          <a:effectLst/>
                        </a:rPr>
                        <a:t>DL model </a:t>
                      </a:r>
                      <a:endParaRPr lang="en-IN" sz="1400" b="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349" marR="31349" marT="31349" marB="31349">
                    <a:solidFill>
                      <a:srgbClr val="E8EDEE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base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en-IN" sz="1400" b="0" kern="0" dirty="0">
                          <a:solidFill>
                            <a:schemeClr val="tx1"/>
                          </a:solidFill>
                          <a:effectLst/>
                        </a:rPr>
                        <a:t>98.3%</a:t>
                      </a:r>
                      <a:endParaRPr lang="en-IN" sz="1400" b="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349" marR="31349" marT="31349" marB="31349">
                    <a:solidFill>
                      <a:srgbClr val="E8EDEE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en-IN" sz="1400" b="0" kern="0" dirty="0">
                          <a:solidFill>
                            <a:schemeClr val="tx1"/>
                          </a:solidFill>
                          <a:effectLst/>
                        </a:rPr>
                        <a:t>This sample is just for six medicinal plants.</a:t>
                      </a:r>
                      <a:endParaRPr lang="en-IN" sz="1400" b="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349" marR="31349" marT="31349" marB="31349">
                    <a:solidFill>
                      <a:srgbClr val="E8ED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413166"/>
                  </a:ext>
                </a:extLst>
              </a:tr>
              <a:tr h="1342166"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0" dirty="0">
                          <a:effectLst/>
                        </a:rPr>
                        <a:t>5</a:t>
                      </a:r>
                      <a:endParaRPr lang="en-IN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349" marR="31349" marT="31349" marB="31349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800"/>
                        </a:spcAft>
                      </a:pPr>
                      <a:r>
                        <a:rPr lang="en-IN" sz="1400" kern="0" dirty="0">
                          <a:effectLst/>
                        </a:rPr>
                        <a:t> *Xin Sun</a:t>
                      </a:r>
                      <a:endParaRPr lang="en-IN" sz="1400" kern="100" dirty="0">
                        <a:effectLst/>
                      </a:endParaRPr>
                    </a:p>
                    <a:p>
                      <a:pPr algn="just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800"/>
                        </a:spcAft>
                      </a:pPr>
                      <a:r>
                        <a:rPr lang="en-IN" sz="1400" kern="0" dirty="0">
                          <a:effectLst/>
                        </a:rPr>
                        <a:t>* </a:t>
                      </a:r>
                      <a:r>
                        <a:rPr lang="en-IN" sz="1400" kern="0" dirty="0" err="1">
                          <a:effectLst/>
                        </a:rPr>
                        <a:t>Huinan</a:t>
                      </a:r>
                      <a:r>
                        <a:rPr lang="en-IN" sz="1400" kern="0" dirty="0">
                          <a:effectLst/>
                        </a:rPr>
                        <a:t> Qian</a:t>
                      </a:r>
                      <a:endParaRPr lang="en-IN" sz="1400" kern="100" dirty="0">
                        <a:effectLst/>
                      </a:endParaRPr>
                    </a:p>
                    <a:p>
                      <a:pPr algn="just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800"/>
                        </a:spcAft>
                      </a:pPr>
                      <a:r>
                        <a:rPr lang="en-IN" sz="1400" kern="0" dirty="0">
                          <a:effectLst/>
                        </a:rPr>
                        <a:t>[2022]</a:t>
                      </a:r>
                      <a:endParaRPr lang="en-IN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02" marR="4702" marT="4702" marB="4702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0">
                          <a:effectLst/>
                        </a:rPr>
                        <a:t>It contains 95 herb categories with 5640 images</a:t>
                      </a:r>
                      <a:endParaRPr lang="en-IN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349" marR="31349" marT="31349" marB="31349"/>
                </a:tc>
                <a:tc>
                  <a:txBody>
                    <a:bodyPr/>
                    <a:lstStyle/>
                    <a:p>
                      <a:pPr algn="just" fontAlgn="base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0">
                          <a:effectLst/>
                        </a:rPr>
                        <a:t>The DNN method is used</a:t>
                      </a:r>
                      <a:endParaRPr lang="en-IN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349" marR="31349" marT="31349" marB="31349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800"/>
                        </a:spcAft>
                      </a:pPr>
                      <a:r>
                        <a:rPr lang="en-IN" sz="1400" kern="0">
                          <a:effectLst/>
                        </a:rPr>
                        <a:t>Top 1=68.89%</a:t>
                      </a:r>
                      <a:endParaRPr lang="en-IN" sz="1400" kern="100">
                        <a:effectLst/>
                      </a:endParaRPr>
                    </a:p>
                    <a:p>
                      <a:pPr algn="just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0">
                          <a:effectLst/>
                        </a:rPr>
                        <a:t>Top 5=88.03%</a:t>
                      </a:r>
                      <a:endParaRPr lang="en-IN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349" marR="31349" marT="31349" marB="31349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0">
                          <a:effectLst/>
                        </a:rPr>
                        <a:t> Need Professionals to identify very high resources</a:t>
                      </a:r>
                      <a:endParaRPr lang="en-IN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349" marR="31349" marT="31349" marB="31349"/>
                </a:tc>
                <a:extLst>
                  <a:ext uri="{0D108BD9-81ED-4DB2-BD59-A6C34878D82A}">
                    <a16:rowId xmlns:a16="http://schemas.microsoft.com/office/drawing/2014/main" val="2844549626"/>
                  </a:ext>
                </a:extLst>
              </a:tr>
              <a:tr h="1190286"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0" dirty="0">
                          <a:effectLst/>
                        </a:rPr>
                        <a:t>6</a:t>
                      </a:r>
                      <a:endParaRPr lang="en-IN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349" marR="31349" marT="31349" marB="31349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0">
                          <a:effectLst/>
                        </a:rPr>
                        <a:t>Nilesh S. Bhelkar</a:t>
                      </a:r>
                      <a:endParaRPr lang="en-IN" sz="1400" kern="100">
                        <a:effectLst/>
                      </a:endParaRPr>
                    </a:p>
                    <a:p>
                      <a:pPr algn="just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0">
                          <a:effectLst/>
                        </a:rPr>
                        <a:t>Dr. Avinash Sharma</a:t>
                      </a:r>
                      <a:endParaRPr lang="en-IN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349" marR="31349" marT="31349" marB="31349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0">
                          <a:effectLst/>
                        </a:rPr>
                        <a:t> In this work, 45 distinct medicinal plant leaves were used</a:t>
                      </a:r>
                      <a:endParaRPr lang="en-IN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349" marR="31349" marT="31349" marB="31349"/>
                </a:tc>
                <a:tc>
                  <a:txBody>
                    <a:bodyPr/>
                    <a:lstStyle/>
                    <a:p>
                      <a:pPr algn="just" fontAlgn="base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0">
                          <a:effectLst/>
                        </a:rPr>
                        <a:t>Deep learning (DL) model </a:t>
                      </a:r>
                      <a:endParaRPr lang="en-IN" sz="1400" kern="100">
                        <a:effectLst/>
                      </a:endParaRPr>
                    </a:p>
                    <a:p>
                      <a:pPr algn="just" fontAlgn="base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0">
                          <a:effectLst/>
                        </a:rPr>
                        <a:t>Deep convolutional neural networks</a:t>
                      </a:r>
                      <a:endParaRPr lang="en-IN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349" marR="31349" marT="31349" marB="31349"/>
                </a:tc>
                <a:tc>
                  <a:txBody>
                    <a:bodyPr/>
                    <a:lstStyle/>
                    <a:p>
                      <a:pPr algn="just" fontAlgn="base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0">
                          <a:effectLst/>
                        </a:rPr>
                        <a:t>97.65%</a:t>
                      </a:r>
                      <a:endParaRPr lang="en-IN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349" marR="31349" marT="31349" marB="31349"/>
                </a:tc>
                <a:tc>
                  <a:txBody>
                    <a:bodyPr/>
                    <a:lstStyle/>
                    <a:p>
                      <a:pPr algn="just" fontAlgn="base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0">
                          <a:effectLst/>
                        </a:rPr>
                        <a:t>The data is only limited to Indian herbal plants</a:t>
                      </a:r>
                      <a:endParaRPr lang="en-IN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349" marR="31349" marT="31349" marB="31349"/>
                </a:tc>
                <a:extLst>
                  <a:ext uri="{0D108BD9-81ED-4DB2-BD59-A6C34878D82A}">
                    <a16:rowId xmlns:a16="http://schemas.microsoft.com/office/drawing/2014/main" val="1508932914"/>
                  </a:ext>
                </a:extLst>
              </a:tr>
              <a:tr h="1562352"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0" dirty="0">
                          <a:effectLst/>
                        </a:rPr>
                        <a:t>7</a:t>
                      </a:r>
                      <a:endParaRPr lang="en-IN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349" marR="31349" marT="31349" marB="31349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0" dirty="0">
                          <a:effectLst/>
                        </a:rPr>
                        <a:t>Rahim </a:t>
                      </a:r>
                      <a:r>
                        <a:rPr lang="en-IN" sz="1400" kern="0" dirty="0" err="1">
                          <a:effectLst/>
                        </a:rPr>
                        <a:t>Azadnia</a:t>
                      </a:r>
                      <a:r>
                        <a:rPr lang="en-IN" sz="1400" kern="0" dirty="0">
                          <a:effectLst/>
                        </a:rPr>
                        <a:t> </a:t>
                      </a:r>
                      <a:endParaRPr lang="en-IN" sz="1400" kern="100" dirty="0">
                        <a:effectLst/>
                      </a:endParaRP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0" dirty="0">
                          <a:effectLst/>
                        </a:rPr>
                        <a:t> </a:t>
                      </a:r>
                      <a:endParaRPr lang="en-IN" sz="1400" kern="100" dirty="0">
                        <a:effectLst/>
                      </a:endParaRPr>
                    </a:p>
                    <a:p>
                      <a:pPr algn="just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0" dirty="0">
                          <a:effectLst/>
                        </a:rPr>
                        <a:t>Mohammed </a:t>
                      </a:r>
                      <a:r>
                        <a:rPr lang="en-IN" sz="1400" kern="0" dirty="0" err="1">
                          <a:effectLst/>
                        </a:rPr>
                        <a:t>Maitham</a:t>
                      </a:r>
                      <a:r>
                        <a:rPr lang="en-IN" sz="1400" kern="0" dirty="0">
                          <a:effectLst/>
                        </a:rPr>
                        <a:t> Al-</a:t>
                      </a:r>
                      <a:r>
                        <a:rPr lang="en-IN" sz="1400" kern="0" dirty="0" err="1">
                          <a:effectLst/>
                        </a:rPr>
                        <a:t>Amidi</a:t>
                      </a:r>
                      <a:endParaRPr lang="en-IN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349" marR="31349" marT="31349" marB="31349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0" dirty="0">
                          <a:effectLst/>
                        </a:rPr>
                        <a:t>5 Different plant species</a:t>
                      </a:r>
                      <a:endParaRPr lang="en-IN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349" marR="31349" marT="31349" marB="31349"/>
                </a:tc>
                <a:tc>
                  <a:txBody>
                    <a:bodyPr/>
                    <a:lstStyle/>
                    <a:p>
                      <a:pPr marR="452755" fontAlgn="base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0" dirty="0">
                          <a:effectLst/>
                        </a:rPr>
                        <a:t>Convolutional Neural Network (CNN)</a:t>
                      </a:r>
                      <a:endParaRPr lang="en-IN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349" marR="31349" marT="31349" marB="31349"/>
                </a:tc>
                <a:tc>
                  <a:txBody>
                    <a:bodyPr/>
                    <a:lstStyle/>
                    <a:p>
                      <a:pPr algn="just" fontAlgn="base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0" dirty="0">
                          <a:effectLst/>
                        </a:rPr>
                        <a:t>99.3%</a:t>
                      </a:r>
                      <a:endParaRPr lang="en-IN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349" marR="31349" marT="31349" marB="31349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0" dirty="0">
                          <a:effectLst/>
                        </a:rPr>
                        <a:t>The leaves change throughout the year due to changes in weather conditions and in different places same species look different</a:t>
                      </a:r>
                      <a:endParaRPr lang="en-IN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349" marR="31349" marT="31349" marB="31349"/>
                </a:tc>
                <a:extLst>
                  <a:ext uri="{0D108BD9-81ED-4DB2-BD59-A6C34878D82A}">
                    <a16:rowId xmlns:a16="http://schemas.microsoft.com/office/drawing/2014/main" val="11362184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663753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3047E-FBFD-4F79-BCA5-10E69740F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81001"/>
            <a:ext cx="10972800" cy="1104900"/>
          </a:xfrm>
        </p:spPr>
        <p:txBody>
          <a:bodyPr>
            <a:normAutofit/>
          </a:bodyPr>
          <a:lstStyle/>
          <a:p>
            <a:r>
              <a:rPr lang="en-US" dirty="0"/>
              <a:t>Dataset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5D8ECC-85A6-4227-B35B-C8D911700BD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2024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0FA594-F84D-4D8F-A4D2-08E985F27B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AI-BASED MEDICINAL PLANT DETECTION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893052-D642-44DC-9A5A-95FA3BEFAE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BA8FC5C-213F-7AA3-0912-E04DCD8A4B2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28964" y="1829525"/>
            <a:ext cx="5267036" cy="4337913"/>
          </a:xfrm>
        </p:spPr>
        <p:txBody>
          <a:bodyPr>
            <a:normAutofit fontScale="92500" lnSpcReduction="20000"/>
          </a:bodyPr>
          <a:lstStyle/>
          <a:p>
            <a:pPr marL="0" indent="0" algn="just">
              <a:buNone/>
            </a:pPr>
            <a:r>
              <a:rPr lang="en-GB" b="1" i="0" dirty="0">
                <a:solidFill>
                  <a:srgbClr val="1F2020"/>
                </a:solidFill>
                <a:effectLst/>
                <a:latin typeface="YAFdJt8dAY0 1"/>
              </a:rPr>
              <a:t>About Dataset</a:t>
            </a:r>
            <a:endParaRPr lang="en-GB" dirty="0">
              <a:solidFill>
                <a:srgbClr val="1F2020"/>
              </a:solidFill>
              <a:effectLst/>
              <a:latin typeface="YAFdJt8dAY0 1"/>
            </a:endParaRPr>
          </a:p>
          <a:p>
            <a:pPr marL="0" indent="0" algn="just">
              <a:buNone/>
            </a:pPr>
            <a:r>
              <a:rPr lang="en-GB" b="0" i="0" dirty="0">
                <a:solidFill>
                  <a:srgbClr val="1F2020"/>
                </a:solidFill>
                <a:effectLst/>
                <a:latin typeface="YAFdJt8dAY0 1"/>
              </a:rPr>
              <a:t>Indian Medicinal Plant Datasets is a repository that consists of medicinal plant images. The images are captured with varying backgrounds without any environmental constraints</a:t>
            </a:r>
            <a:endParaRPr lang="en-GB" dirty="0">
              <a:solidFill>
                <a:srgbClr val="1F2020"/>
              </a:solidFill>
              <a:effectLst/>
              <a:latin typeface="YAFdJt8dAY0 1"/>
            </a:endParaRPr>
          </a:p>
          <a:p>
            <a:pPr marL="0" indent="0" algn="just">
              <a:buNone/>
            </a:pPr>
            <a:r>
              <a:rPr lang="en-GB" b="1" i="0" dirty="0">
                <a:solidFill>
                  <a:srgbClr val="1F2020"/>
                </a:solidFill>
                <a:effectLst/>
                <a:latin typeface="YAFdJt8dAY0 1"/>
              </a:rPr>
              <a:t>Summary</a:t>
            </a:r>
            <a:endParaRPr lang="en-GB" dirty="0">
              <a:solidFill>
                <a:srgbClr val="1F2020"/>
              </a:solidFill>
              <a:effectLst/>
              <a:latin typeface="YAFdJt8dAY0 1"/>
            </a:endParaRPr>
          </a:p>
          <a:p>
            <a:pPr algn="just"/>
            <a:r>
              <a:rPr lang="en-GB" b="0" i="0" dirty="0">
                <a:solidFill>
                  <a:srgbClr val="1F2020"/>
                </a:solidFill>
                <a:effectLst/>
                <a:latin typeface="YAFdJt8dAY0 1"/>
              </a:rPr>
              <a:t>Indian Medicinal Leaves Image datasets</a:t>
            </a:r>
            <a:endParaRPr lang="en-GB" dirty="0">
              <a:solidFill>
                <a:srgbClr val="1F2020"/>
              </a:solidFill>
              <a:effectLst/>
              <a:latin typeface="YAFdJt8dAY0 1"/>
            </a:endParaRPr>
          </a:p>
          <a:p>
            <a:pPr algn="just"/>
            <a:r>
              <a:rPr lang="en-GB" b="0" i="0" dirty="0">
                <a:solidFill>
                  <a:srgbClr val="1F2020"/>
                </a:solidFill>
                <a:effectLst/>
                <a:latin typeface="YAFdJt8dAY0 1"/>
              </a:rPr>
              <a:t>2 directory(Leave and plant) 12.8K Image.</a:t>
            </a:r>
            <a:endParaRPr lang="en-GB" dirty="0">
              <a:solidFill>
                <a:srgbClr val="1F2020"/>
              </a:solidFill>
              <a:effectLst/>
              <a:latin typeface="YAFdJt8dAY0 1"/>
            </a:endParaRPr>
          </a:p>
          <a:p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A64BF88-35A5-F086-AB6C-2F98829FFF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3240" y="1674812"/>
            <a:ext cx="6052660" cy="404775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512058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5E4CD-F8CE-5ABC-3D37-BD23A2D225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USED DATASET COMPOSITION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27B56D7-B3FB-DBD0-83B4-8A0F4B20586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57233BFF-0359-6329-FC81-B3CF534537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5F4E07AE-BA76-1C9A-4B5D-AC7451DC2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AI-BASED MEDICINAL PLANT DETECTION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3CC02A0-FECD-8CD3-1ED7-5C89E94B47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8</a:t>
            </a:fld>
            <a:endParaRPr lang="en-US" dirty="0"/>
          </a:p>
        </p:txBody>
      </p:sp>
      <p:pic>
        <p:nvPicPr>
          <p:cNvPr id="16" name="Content Placeholder 11">
            <a:extLst>
              <a:ext uri="{FF2B5EF4-FFF2-40B4-BE49-F238E27FC236}">
                <a16:creationId xmlns:a16="http://schemas.microsoft.com/office/drawing/2014/main" id="{311C9566-D989-C95B-3E90-1B68C5C491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1906529" y="1906524"/>
            <a:ext cx="6858001" cy="3044951"/>
          </a:xfrm>
          <a:prstGeom prst="rect">
            <a:avLst/>
          </a:prstGeom>
        </p:spPr>
      </p:pic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560EEA14-FE78-3E54-1950-6585CBD53EB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2179524"/>
            <a:ext cx="3812523" cy="35672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83EDC312-3AC2-8919-B07E-E8CC868AE594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800" y="2300246"/>
            <a:ext cx="4114800" cy="344654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058488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922A0C-3629-8C36-0883-64F9250EA3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81000"/>
            <a:ext cx="4114800" cy="1325563"/>
          </a:xfrm>
        </p:spPr>
        <p:txBody>
          <a:bodyPr/>
          <a:lstStyle/>
          <a:p>
            <a:r>
              <a:rPr lang="en-IN" dirty="0"/>
              <a:t>Technical Overview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96618C-C264-F4BA-E665-6023694F2C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41247" y="1789112"/>
            <a:ext cx="4114799" cy="4327483"/>
          </a:xfrm>
        </p:spPr>
        <p:txBody>
          <a:bodyPr>
            <a:normAutofit lnSpcReduction="10000"/>
          </a:bodyPr>
          <a:lstStyle/>
          <a:p>
            <a:pPr algn="just">
              <a:lnSpc>
                <a:spcPct val="110000"/>
              </a:lnSpc>
            </a:pPr>
            <a:r>
              <a:rPr lang="en-GB" dirty="0"/>
              <a:t>Languages: The project utilizes C# and Python.</a:t>
            </a:r>
          </a:p>
          <a:p>
            <a:pPr algn="just">
              <a:lnSpc>
                <a:spcPct val="110000"/>
              </a:lnSpc>
            </a:pPr>
            <a:r>
              <a:rPr lang="en-GB" b="1" dirty="0"/>
              <a:t>Libraries:</a:t>
            </a:r>
          </a:p>
          <a:p>
            <a:pPr marL="285750" indent="-285750" algn="just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GB" dirty="0" err="1"/>
              <a:t>Emgu</a:t>
            </a:r>
            <a:r>
              <a:rPr lang="en-GB" dirty="0"/>
              <a:t> CV for image processing tasks.</a:t>
            </a:r>
          </a:p>
          <a:p>
            <a:pPr marL="285750" indent="-285750" algn="just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GB" dirty="0"/>
              <a:t>TensorFlow for machine learning and model training.</a:t>
            </a:r>
          </a:p>
          <a:p>
            <a:pPr marL="285750" indent="-285750" algn="just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GB" dirty="0" err="1"/>
              <a:t>Npgsql</a:t>
            </a:r>
            <a:r>
              <a:rPr lang="en-GB" dirty="0"/>
              <a:t> for database connectivity and management.</a:t>
            </a:r>
          </a:p>
          <a:p>
            <a:pPr algn="just">
              <a:lnSpc>
                <a:spcPct val="110000"/>
              </a:lnSpc>
            </a:pPr>
            <a:r>
              <a:rPr lang="en-GB" b="1" dirty="0"/>
              <a:t>Techniques:</a:t>
            </a:r>
          </a:p>
          <a:p>
            <a:pPr marL="285750" indent="-285750" algn="just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GB" dirty="0"/>
              <a:t>Data augmentation to increase the diversity of training data.</a:t>
            </a:r>
          </a:p>
          <a:p>
            <a:pPr marL="285750" indent="-285750" algn="just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GB" dirty="0"/>
              <a:t>Background removal to focus on the plant features.</a:t>
            </a:r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338E81-E618-9D0D-413E-93E13078FC25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 dirty="0"/>
              <a:t>2024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C98836A-E787-018D-1D50-E2D96910BFB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795318" y="0"/>
            <a:ext cx="6396681" cy="6858000"/>
          </a:xfrm>
        </p:spPr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BD95AD-2C07-6730-6D00-AFF72E14321B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535C33-1B1A-3284-1868-A78A631C644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DF99C53-B7DE-9B62-4A69-13892078EF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5316" y="0"/>
            <a:ext cx="63966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8129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81">
      <a:dk1>
        <a:sysClr val="windowText" lastClr="000000"/>
      </a:dk1>
      <a:lt1>
        <a:sysClr val="window" lastClr="FFFFFF"/>
      </a:lt1>
      <a:dk2>
        <a:srgbClr val="025373"/>
      </a:dk2>
      <a:lt2>
        <a:srgbClr val="E7E6E6"/>
      </a:lt2>
      <a:accent1>
        <a:srgbClr val="2A828C"/>
      </a:accent1>
      <a:accent2>
        <a:srgbClr val="41A6A6"/>
      </a:accent2>
      <a:accent3>
        <a:srgbClr val="D99B77"/>
      </a:accent3>
      <a:accent4>
        <a:srgbClr val="D9B6A3"/>
      </a:accent4>
      <a:accent5>
        <a:srgbClr val="F2A74B"/>
      </a:accent5>
      <a:accent6>
        <a:srgbClr val="4D748C"/>
      </a:accent6>
      <a:hlink>
        <a:srgbClr val="0563C1"/>
      </a:hlink>
      <a:folHlink>
        <a:srgbClr val="954F72"/>
      </a:folHlink>
    </a:clrScheme>
    <a:fontScheme name="Custom 115">
      <a:majorFont>
        <a:latin typeface="Century Gothic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cean Presentation_tm89715846_Win32_JB_SL_v3" id="{FF20A971-F564-4CBD-8D9A-6CD4D6C5EAE2}" vid="{A8C690A1-1652-4BD3-A3B8-8D03220F2BD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E340800-6004-42FD-A042-AAA261C103DB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D2B45E2D-EE5B-40BD-B8EB-1CD549F414A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B2B5C00-D108-4E13-8A78-1AA312E16EF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AI-BASED MEDICINAL PLANT DETECTION</Template>
  <TotalTime>0</TotalTime>
  <Words>1417</Words>
  <Application>Microsoft Office PowerPoint</Application>
  <PresentationFormat>Widescreen</PresentationFormat>
  <Paragraphs>206</Paragraphs>
  <Slides>16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Arial</vt:lpstr>
      <vt:lpstr>Avenir Next LT Pro Light</vt:lpstr>
      <vt:lpstr>Avenir Next LT Pro Light (Body)</vt:lpstr>
      <vt:lpstr>AvenirNext LT Pro Medium</vt:lpstr>
      <vt:lpstr>Calibri</vt:lpstr>
      <vt:lpstr>Century Gothic</vt:lpstr>
      <vt:lpstr>YAFdJt8dAY0 1</vt:lpstr>
      <vt:lpstr>Office Theme</vt:lpstr>
      <vt:lpstr>AI-BASED MEDICINAL PLANT DETECTION</vt:lpstr>
      <vt:lpstr>AGENDA</vt:lpstr>
      <vt:lpstr>INTRODUCTION</vt:lpstr>
      <vt:lpstr>Objective and Motivation</vt:lpstr>
      <vt:lpstr>Literature Review</vt:lpstr>
      <vt:lpstr>PowerPoint Presentation</vt:lpstr>
      <vt:lpstr>Dataset</vt:lpstr>
      <vt:lpstr>USED DATASET COMPOSITION</vt:lpstr>
      <vt:lpstr>Technical Overview</vt:lpstr>
      <vt:lpstr>Model Result</vt:lpstr>
      <vt:lpstr>Implementation</vt:lpstr>
      <vt:lpstr>PREDICTION RESULT</vt:lpstr>
      <vt:lpstr>PowerPoint Presentation</vt:lpstr>
      <vt:lpstr>Conclusion 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AI-BASED MEDICINAL PLANT DETECTION</dc:title>
  <dc:creator>Chandan Kumar</dc:creator>
  <cp:lastModifiedBy>Chandan Kumar</cp:lastModifiedBy>
  <cp:revision>1</cp:revision>
  <dcterms:created xsi:type="dcterms:W3CDTF">2024-05-20T22:09:10Z</dcterms:created>
  <dcterms:modified xsi:type="dcterms:W3CDTF">2024-05-20T22:09:32Z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